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6"/>
  </p:notesMasterIdLst>
  <p:handoutMasterIdLst>
    <p:handoutMasterId r:id="rId17"/>
  </p:handoutMasterIdLst>
  <p:sldIdLst>
    <p:sldId id="325" r:id="rId5"/>
    <p:sldId id="326" r:id="rId6"/>
    <p:sldId id="327" r:id="rId7"/>
    <p:sldId id="328" r:id="rId8"/>
    <p:sldId id="329" r:id="rId9"/>
    <p:sldId id="336" r:id="rId10"/>
    <p:sldId id="333" r:id="rId11"/>
    <p:sldId id="335" r:id="rId12"/>
    <p:sldId id="332" r:id="rId13"/>
    <p:sldId id="337" r:id="rId14"/>
    <p:sldId id="338" r:id="rId15"/>
  </p:sldIdLst>
  <p:sldSz cx="12192000" cy="6858000"/>
  <p:notesSz cx="6858000" cy="9144000"/>
  <p:defaultTextStyle>
    <a:defPPr rtl="0">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816" userDrawn="1">
          <p15:clr>
            <a:srgbClr val="A4A3A4"/>
          </p15:clr>
        </p15:guide>
        <p15:guide id="2" orient="horz" pos="38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BC89EF96-8CEA-46FF-86C4-4CE0E760980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240" autoAdjust="0"/>
  </p:normalViewPr>
  <p:slideViewPr>
    <p:cSldViewPr snapToGrid="0">
      <p:cViewPr>
        <p:scale>
          <a:sx n="100" d="100"/>
          <a:sy n="100" d="100"/>
        </p:scale>
        <p:origin x="990" y="174"/>
      </p:cViewPr>
      <p:guideLst>
        <p:guide pos="816"/>
        <p:guide orient="horz" pos="384"/>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1" d="100"/>
          <a:sy n="81" d="100"/>
        </p:scale>
        <p:origin x="2816"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a:extLst>
              <a:ext uri="{FF2B5EF4-FFF2-40B4-BE49-F238E27FC236}">
                <a16:creationId xmlns:a16="http://schemas.microsoft.com/office/drawing/2014/main" id="{4BA57456-157A-C12A-2FEC-91B7B9EE491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dirty="0"/>
          </a:p>
        </p:txBody>
      </p:sp>
      <p:sp>
        <p:nvSpPr>
          <p:cNvPr id="3" name="日期預留位置 2">
            <a:extLst>
              <a:ext uri="{FF2B5EF4-FFF2-40B4-BE49-F238E27FC236}">
                <a16:creationId xmlns:a16="http://schemas.microsoft.com/office/drawing/2014/main" id="{D9D46761-828E-1508-56BD-BAEADF34862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7FF95820-84BB-3447-8286-60A51307E7F2}" type="datetimeFigureOut">
              <a:rPr lang="en-US" smtClean="0"/>
              <a:t>9/13/2026</a:t>
            </a:fld>
            <a:endParaRPr lang="en-US" dirty="0"/>
          </a:p>
        </p:txBody>
      </p:sp>
      <p:sp>
        <p:nvSpPr>
          <p:cNvPr id="4" name="頁尾預留位置 3">
            <a:extLst>
              <a:ext uri="{FF2B5EF4-FFF2-40B4-BE49-F238E27FC236}">
                <a16:creationId xmlns:a16="http://schemas.microsoft.com/office/drawing/2014/main" id="{CD428A7E-6B0E-809C-73D1-4B5E2FF471A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dirty="0"/>
          </a:p>
        </p:txBody>
      </p:sp>
      <p:sp>
        <p:nvSpPr>
          <p:cNvPr id="5" name="投影片編號版面配置區 4">
            <a:extLst>
              <a:ext uri="{FF2B5EF4-FFF2-40B4-BE49-F238E27FC236}">
                <a16:creationId xmlns:a16="http://schemas.microsoft.com/office/drawing/2014/main" id="{789A5AA6-0C5B-430A-E0C4-C90B2F0A1CD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0E476440-F66F-F947-8EFC-EA5202ACFD25}" type="slidenum">
              <a:rPr lang="en-US" smtClean="0"/>
              <a:t>‹#›</a:t>
            </a:fld>
            <a:endParaRPr lang="en-US" dirty="0"/>
          </a:p>
        </p:txBody>
      </p:sp>
    </p:spTree>
    <p:extLst>
      <p:ext uri="{BB962C8B-B14F-4D97-AF65-F5344CB8AC3E}">
        <p14:creationId xmlns:p14="http://schemas.microsoft.com/office/powerpoint/2010/main" val="233711763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dirty="0"/>
          </a:p>
        </p:txBody>
      </p:sp>
      <p:sp>
        <p:nvSpPr>
          <p:cNvPr id="3" name="日期預留位置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FC08FC54-6AE4-6A4A-9756-823A0F1BE5A6}" type="datetimeFigureOut">
              <a:rPr lang="en-US" smtClean="0"/>
              <a:t>9/13/2026</a:t>
            </a:fld>
            <a:endParaRPr lang="en-US" dirty="0"/>
          </a:p>
        </p:txBody>
      </p:sp>
      <p:sp>
        <p:nvSpPr>
          <p:cNvPr id="4" name="投影片圖像預留位置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dirty="0"/>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normAutofit/>
          </a:bodyPr>
          <a:lstStyle/>
          <a:p>
            <a:pPr lvl="0" rtl="0"/>
            <a:r>
              <a:rPr lang="zh-tw"/>
              <a:t>按一下以編輯母片文字樣式</a:t>
            </a:r>
          </a:p>
          <a:p>
            <a:pPr lvl="1" rtl="0"/>
            <a:r>
              <a:rPr lang="zh-tw"/>
              <a:t>第二層</a:t>
            </a:r>
          </a:p>
          <a:p>
            <a:pPr lvl="2" rtl="0"/>
            <a:r>
              <a:rPr lang="zh-tw"/>
              <a:t>第三層</a:t>
            </a:r>
          </a:p>
          <a:p>
            <a:pPr lvl="3" rtl="0"/>
            <a:r>
              <a:rPr lang="zh-tw"/>
              <a:t>第四層</a:t>
            </a:r>
          </a:p>
          <a:p>
            <a:pPr lvl="4" rtl="0"/>
            <a:r>
              <a:rPr lang="zh-tw"/>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dirty="0"/>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B79E9EB-07EB-9D44-9F5A-AB1FBECCDD88}" type="slidenum">
              <a:rPr lang="en-US" smtClean="0"/>
              <a:t>‹#›</a:t>
            </a:fld>
            <a:endParaRPr lang="en-US" dirty="0"/>
          </a:p>
        </p:txBody>
      </p:sp>
    </p:spTree>
    <p:extLst>
      <p:ext uri="{BB962C8B-B14F-4D97-AF65-F5344CB8AC3E}">
        <p14:creationId xmlns:p14="http://schemas.microsoft.com/office/powerpoint/2010/main" val="1546758749"/>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icrosoft JhengHei UI" panose="020B0604030504040204" pitchFamily="34" charset="-120"/>
        <a:ea typeface="Microsoft JhengHei UI" panose="020B0604030504040204" pitchFamily="34" charset="-120"/>
        <a:cs typeface="+mn-cs"/>
      </a:defRPr>
    </a:lvl1pPr>
    <a:lvl2pPr marL="457200" algn="l" defTabSz="914400" rtl="0" eaLnBrk="1" latinLnBrk="0" hangingPunct="1">
      <a:defRPr sz="1200" kern="1200">
        <a:solidFill>
          <a:schemeClr val="tx1"/>
        </a:solidFill>
        <a:latin typeface="Microsoft JhengHei UI" panose="020B0604030504040204" pitchFamily="34" charset="-120"/>
        <a:ea typeface="Microsoft JhengHei UI" panose="020B0604030504040204" pitchFamily="34" charset="-120"/>
        <a:cs typeface="+mn-cs"/>
      </a:defRPr>
    </a:lvl2pPr>
    <a:lvl3pPr marL="914400" algn="l" defTabSz="914400" rtl="0" eaLnBrk="1" latinLnBrk="0" hangingPunct="1">
      <a:defRPr sz="1200" kern="1200">
        <a:solidFill>
          <a:schemeClr val="tx1"/>
        </a:solidFill>
        <a:latin typeface="Microsoft JhengHei UI" panose="020B0604030504040204" pitchFamily="34" charset="-120"/>
        <a:ea typeface="Microsoft JhengHei UI" panose="020B0604030504040204" pitchFamily="34" charset="-120"/>
        <a:cs typeface="+mn-cs"/>
      </a:defRPr>
    </a:lvl3pPr>
    <a:lvl4pPr marL="1371600" algn="l" defTabSz="914400" rtl="0" eaLnBrk="1" latinLnBrk="0" hangingPunct="1">
      <a:defRPr sz="1200" kern="1200">
        <a:solidFill>
          <a:schemeClr val="tx1"/>
        </a:solidFill>
        <a:latin typeface="Microsoft JhengHei UI" panose="020B0604030504040204" pitchFamily="34" charset="-120"/>
        <a:ea typeface="Microsoft JhengHei UI" panose="020B0604030504040204" pitchFamily="34" charset="-120"/>
        <a:cs typeface="+mn-cs"/>
      </a:defRPr>
    </a:lvl4pPr>
    <a:lvl5pPr marL="1828800" algn="l" defTabSz="914400" rtl="0" eaLnBrk="1" latinLnBrk="0" hangingPunct="1">
      <a:defRPr sz="1200" kern="1200">
        <a:solidFill>
          <a:schemeClr val="tx1"/>
        </a:solidFill>
        <a:latin typeface="Microsoft JhengHei UI" panose="020B0604030504040204" pitchFamily="34" charset="-120"/>
        <a:ea typeface="Microsoft JhengHei UI" panose="020B0604030504040204" pitchFamily="34"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標題投影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手繪多邊形 12">
            <a:extLst>
              <a:ext uri="{FF2B5EF4-FFF2-40B4-BE49-F238E27FC236}">
                <a16:creationId xmlns:a16="http://schemas.microsoft.com/office/drawing/2014/main" id="{76609C33-D605-6146-1378-F67C572F05C1}"/>
              </a:ext>
            </a:extLst>
          </p:cNvPr>
          <p:cNvSpPr/>
          <p:nvPr userDrawn="1"/>
        </p:nvSpPr>
        <p:spPr>
          <a:xfrm>
            <a:off x="0" y="0"/>
            <a:ext cx="12192000" cy="6858000"/>
          </a:xfrm>
          <a:custGeom>
            <a:avLst/>
            <a:gdLst>
              <a:gd name="connsiteX0" fmla="*/ 304800 w 12192000"/>
              <a:gd name="connsiteY0" fmla="*/ 266701 h 6858000"/>
              <a:gd name="connsiteX1" fmla="*/ 304800 w 12192000"/>
              <a:gd name="connsiteY1" fmla="*/ 6591300 h 6858000"/>
              <a:gd name="connsiteX2" fmla="*/ 11887200 w 12192000"/>
              <a:gd name="connsiteY2" fmla="*/ 6591300 h 6858000"/>
              <a:gd name="connsiteX3" fmla="*/ 11887200 w 12192000"/>
              <a:gd name="connsiteY3" fmla="*/ 266701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304800" y="266701"/>
                </a:moveTo>
                <a:lnTo>
                  <a:pt x="304800" y="6591300"/>
                </a:lnTo>
                <a:lnTo>
                  <a:pt x="11887200" y="6591300"/>
                </a:lnTo>
                <a:lnTo>
                  <a:pt x="11887200" y="266701"/>
                </a:lnTo>
                <a:close/>
                <a:moveTo>
                  <a:pt x="0" y="0"/>
                </a:moveTo>
                <a:lnTo>
                  <a:pt x="12192000" y="0"/>
                </a:lnTo>
                <a:lnTo>
                  <a:pt x="1219200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9" name="標題 8">
            <a:extLst>
              <a:ext uri="{FF2B5EF4-FFF2-40B4-BE49-F238E27FC236}">
                <a16:creationId xmlns:a16="http://schemas.microsoft.com/office/drawing/2014/main" id="{42398E06-9E0E-BC81-DEB5-1DB2F8635C23}"/>
              </a:ext>
            </a:extLst>
          </p:cNvPr>
          <p:cNvSpPr>
            <a:spLocks noGrp="1"/>
          </p:cNvSpPr>
          <p:nvPr>
            <p:ph type="title" hasCustomPrompt="1"/>
          </p:nvPr>
        </p:nvSpPr>
        <p:spPr>
          <a:xfrm>
            <a:off x="838200" y="1417320"/>
            <a:ext cx="10515600" cy="4023360"/>
          </a:xfrm>
        </p:spPr>
        <p:txBody>
          <a:bodyPr rtlCol="0" anchor="ctr">
            <a:normAutofit/>
          </a:bodyPr>
          <a:lstStyle>
            <a:lvl1pPr algn="ctr">
              <a:defRPr sz="5400" spc="300" baseline="0">
                <a:latin typeface="Microsoft JhengHei UI" panose="020B0604030504040204" pitchFamily="34" charset="-120"/>
                <a:ea typeface="Microsoft JhengHei UI" panose="020B0604030504040204" pitchFamily="34" charset="-120"/>
              </a:defRPr>
            </a:lvl1pPr>
          </a:lstStyle>
          <a:p>
            <a:pPr rtl="0"/>
            <a:r>
              <a:rPr lang="zh-tw"/>
              <a:t>按一下以編輯母片標題樣式</a:t>
            </a:r>
          </a:p>
        </p:txBody>
      </p:sp>
      <p:sp>
        <p:nvSpPr>
          <p:cNvPr id="3" name="子標題 2">
            <a:extLst>
              <a:ext uri="{FF2B5EF4-FFF2-40B4-BE49-F238E27FC236}">
                <a16:creationId xmlns:a16="http://schemas.microsoft.com/office/drawing/2014/main" id="{DCFB69D3-5632-4285-A209-9DCA67DA668C}"/>
              </a:ext>
            </a:extLst>
          </p:cNvPr>
          <p:cNvSpPr>
            <a:spLocks noGrp="1"/>
          </p:cNvSpPr>
          <p:nvPr>
            <p:ph type="subTitle" idx="1" hasCustomPrompt="1"/>
          </p:nvPr>
        </p:nvSpPr>
        <p:spPr>
          <a:xfrm>
            <a:off x="1524000" y="6044184"/>
            <a:ext cx="9144000" cy="356616"/>
          </a:xfrm>
        </p:spPr>
        <p:txBody>
          <a:bodyPr rtlCol="0">
            <a:normAutofit/>
          </a:bodyPr>
          <a:lstStyle>
            <a:lvl1pPr marL="0" indent="0" algn="ctr">
              <a:buNone/>
              <a:defRPr sz="2400" cap="all" baseline="0">
                <a:latin typeface="Microsoft JhengHei UI" panose="020B0604030504040204" pitchFamily="34" charset="-120"/>
                <a:ea typeface="Microsoft JhengHei UI" panose="020B0604030504040204" pitchFamily="34" charset="-12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zh-tw"/>
              <a:t>按一下以編輯母片副標題樣式</a:t>
            </a:r>
          </a:p>
        </p:txBody>
      </p:sp>
      <p:sp>
        <p:nvSpPr>
          <p:cNvPr id="14" name="矩形 13">
            <a:extLst>
              <a:ext uri="{FF2B5EF4-FFF2-40B4-BE49-F238E27FC236}">
                <a16:creationId xmlns:a16="http://schemas.microsoft.com/office/drawing/2014/main" id="{6DDC5B68-548C-395D-B9A9-EA694F6CB59F}"/>
              </a:ext>
            </a:extLst>
          </p:cNvPr>
          <p:cNvSpPr/>
          <p:nvPr userDrawn="1"/>
        </p:nvSpPr>
        <p:spPr>
          <a:xfrm>
            <a:off x="5891213" y="5628222"/>
            <a:ext cx="409575" cy="883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Tree>
    <p:extLst>
      <p:ext uri="{BB962C8B-B14F-4D97-AF65-F5344CB8AC3E}">
        <p14:creationId xmlns:p14="http://schemas.microsoft.com/office/powerpoint/2010/main" val="31906911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含影像右側的標題及內容">
    <p:spTree>
      <p:nvGrpSpPr>
        <p:cNvPr id="1" name=""/>
        <p:cNvGrpSpPr/>
        <p:nvPr/>
      </p:nvGrpSpPr>
      <p:grpSpPr>
        <a:xfrm>
          <a:off x="0" y="0"/>
          <a:ext cx="0" cy="0"/>
          <a:chOff x="0" y="0"/>
          <a:chExt cx="0" cy="0"/>
        </a:xfrm>
      </p:grpSpPr>
      <p:sp>
        <p:nvSpPr>
          <p:cNvPr id="5" name="手繪多邊形：圖案 4">
            <a:extLst>
              <a:ext uri="{FF2B5EF4-FFF2-40B4-BE49-F238E27FC236}">
                <a16:creationId xmlns:a16="http://schemas.microsoft.com/office/drawing/2014/main" id="{F738F023-8BDF-71DB-D6AB-776F7C6413B2}"/>
              </a:ext>
            </a:extLst>
          </p:cNvPr>
          <p:cNvSpPr/>
          <p:nvPr userDrawn="1"/>
        </p:nvSpPr>
        <p:spPr>
          <a:xfrm>
            <a:off x="8610600" y="0"/>
            <a:ext cx="3581400" cy="6858000"/>
          </a:xfrm>
          <a:custGeom>
            <a:avLst/>
            <a:gdLst>
              <a:gd name="connsiteX0" fmla="*/ 0 w 3581400"/>
              <a:gd name="connsiteY0" fmla="*/ 0 h 6858000"/>
              <a:gd name="connsiteX1" fmla="*/ 3581400 w 3581400"/>
              <a:gd name="connsiteY1" fmla="*/ 0 h 6858000"/>
              <a:gd name="connsiteX2" fmla="*/ 3581400 w 3581400"/>
              <a:gd name="connsiteY2" fmla="*/ 6858000 h 6858000"/>
              <a:gd name="connsiteX3" fmla="*/ 0 w 3581400"/>
              <a:gd name="connsiteY3" fmla="*/ 6858000 h 6858000"/>
              <a:gd name="connsiteX4" fmla="*/ 0 w 3581400"/>
              <a:gd name="connsiteY4" fmla="*/ 6172201 h 6858000"/>
              <a:gd name="connsiteX5" fmla="*/ 2971800 w 3581400"/>
              <a:gd name="connsiteY5" fmla="*/ 6172201 h 6858000"/>
              <a:gd name="connsiteX6" fmla="*/ 2971800 w 3581400"/>
              <a:gd name="connsiteY6" fmla="*/ 685800 h 6858000"/>
              <a:gd name="connsiteX7" fmla="*/ 0 w 3581400"/>
              <a:gd name="connsiteY7" fmla="*/ 685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81400" h="6858000">
                <a:moveTo>
                  <a:pt x="0" y="0"/>
                </a:moveTo>
                <a:lnTo>
                  <a:pt x="3581400" y="0"/>
                </a:lnTo>
                <a:lnTo>
                  <a:pt x="3581400" y="6858000"/>
                </a:lnTo>
                <a:lnTo>
                  <a:pt x="0" y="6858000"/>
                </a:lnTo>
                <a:lnTo>
                  <a:pt x="0" y="6172201"/>
                </a:lnTo>
                <a:lnTo>
                  <a:pt x="2971800" y="6172201"/>
                </a:lnTo>
                <a:lnTo>
                  <a:pt x="2971800" y="685800"/>
                </a:lnTo>
                <a:lnTo>
                  <a:pt x="0" y="6858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2" name="標題 1">
            <a:extLst>
              <a:ext uri="{FF2B5EF4-FFF2-40B4-BE49-F238E27FC236}">
                <a16:creationId xmlns:a16="http://schemas.microsoft.com/office/drawing/2014/main" id="{3CD97974-B93C-4C96-B3F6-F69E3D6DE6CA}"/>
              </a:ext>
            </a:extLst>
          </p:cNvPr>
          <p:cNvSpPr>
            <a:spLocks noGrp="1"/>
          </p:cNvSpPr>
          <p:nvPr>
            <p:ph type="title" hasCustomPrompt="1"/>
          </p:nvPr>
        </p:nvSpPr>
        <p:spPr>
          <a:xfrm>
            <a:off x="1280160" y="1097280"/>
            <a:ext cx="4114800" cy="2286000"/>
          </a:xfrm>
        </p:spPr>
        <p:txBody>
          <a:bodyPr rtlCol="0">
            <a:normAutofit/>
          </a:bodyPr>
          <a:lstStyle>
            <a:lvl1pPr>
              <a:defRPr sz="3200" spc="300" baseline="0">
                <a:latin typeface="Microsoft JhengHei UI" panose="020B0604030504040204" pitchFamily="34" charset="-120"/>
                <a:ea typeface="Microsoft JhengHei UI" panose="020B0604030504040204" pitchFamily="34" charset="-120"/>
              </a:defRPr>
            </a:lvl1pPr>
          </a:lstStyle>
          <a:p>
            <a:pPr rtl="0"/>
            <a:r>
              <a:rPr lang="zh-tw"/>
              <a:t>按一下以編輯母片標題樣式</a:t>
            </a:r>
          </a:p>
        </p:txBody>
      </p:sp>
      <p:sp>
        <p:nvSpPr>
          <p:cNvPr id="3" name="內容版面配置區 2">
            <a:extLst>
              <a:ext uri="{FF2B5EF4-FFF2-40B4-BE49-F238E27FC236}">
                <a16:creationId xmlns:a16="http://schemas.microsoft.com/office/drawing/2014/main" id="{8A6FC6F2-80B4-49A7-9448-33FE2DF0E967}"/>
              </a:ext>
            </a:extLst>
          </p:cNvPr>
          <p:cNvSpPr>
            <a:spLocks noGrp="1"/>
          </p:cNvSpPr>
          <p:nvPr>
            <p:ph idx="1" hasCustomPrompt="1"/>
          </p:nvPr>
        </p:nvSpPr>
        <p:spPr>
          <a:xfrm>
            <a:off x="1280160" y="3566160"/>
            <a:ext cx="4114800" cy="2651760"/>
          </a:xfrm>
        </p:spPr>
        <p:txBody>
          <a:bodyPr rtlCol="0">
            <a:normAutofit/>
          </a:bodyPr>
          <a:lstStyle>
            <a:lvl1pPr marL="457200" indent="-457200">
              <a:lnSpc>
                <a:spcPct val="100000"/>
              </a:lnSpc>
              <a:spcBef>
                <a:spcPts val="1400"/>
              </a:spcBef>
              <a:buClr>
                <a:schemeClr val="accent1"/>
              </a:buClr>
              <a:buFont typeface="Courier New" panose="02070309020205020404" pitchFamily="49" charset="0"/>
              <a:buChar char="o"/>
              <a:defRPr sz="2400" cap="all" spc="0" baseline="0">
                <a:latin typeface="Microsoft JhengHei UI" panose="020B0604030504040204" pitchFamily="34" charset="-120"/>
                <a:ea typeface="Microsoft JhengHei UI" panose="020B0604030504040204" pitchFamily="34" charset="-120"/>
              </a:defRPr>
            </a:lvl1pPr>
            <a:lvl2pPr marL="914400">
              <a:defRPr spc="0" baseline="0">
                <a:latin typeface="Microsoft JhengHei UI" panose="020B0604030504040204" pitchFamily="34" charset="-120"/>
                <a:ea typeface="Microsoft JhengHei UI" panose="020B0604030504040204" pitchFamily="34" charset="-120"/>
              </a:defRPr>
            </a:lvl2pPr>
            <a:lvl3pPr marL="1371600">
              <a:defRPr spc="0" baseline="0">
                <a:latin typeface="Microsoft JhengHei UI" panose="020B0604030504040204" pitchFamily="34" charset="-120"/>
                <a:ea typeface="Microsoft JhengHei UI" panose="020B0604030504040204" pitchFamily="34" charset="-120"/>
              </a:defRPr>
            </a:lvl3pPr>
            <a:lvl4pPr marL="1828800">
              <a:defRPr spc="0" baseline="0">
                <a:latin typeface="Microsoft JhengHei UI" panose="020B0604030504040204" pitchFamily="34" charset="-120"/>
                <a:ea typeface="Microsoft JhengHei UI" panose="020B0604030504040204" pitchFamily="34" charset="-120"/>
              </a:defRPr>
            </a:lvl4pPr>
            <a:lvl5pPr marL="2286000">
              <a:defRPr spc="0" baseline="0">
                <a:latin typeface="Microsoft JhengHei UI" panose="020B0604030504040204" pitchFamily="34" charset="-120"/>
                <a:ea typeface="Microsoft JhengHei UI" panose="020B0604030504040204" pitchFamily="34" charset="-120"/>
              </a:defRPr>
            </a:lvl5pPr>
          </a:lstStyle>
          <a:p>
            <a:pPr lvl="0" rtl="0"/>
            <a:r>
              <a:rPr lang="zh-tw"/>
              <a:t>按一下以編輯母片文字樣式</a:t>
            </a:r>
          </a:p>
          <a:p>
            <a:pPr lvl="1" rtl="0"/>
            <a:r>
              <a:rPr lang="zh-tw"/>
              <a:t>第二層</a:t>
            </a:r>
          </a:p>
          <a:p>
            <a:pPr lvl="2" rtl="0"/>
            <a:r>
              <a:rPr lang="zh-tw"/>
              <a:t>第三層</a:t>
            </a:r>
          </a:p>
          <a:p>
            <a:pPr lvl="3" rtl="0"/>
            <a:r>
              <a:rPr lang="zh-tw"/>
              <a:t>第四層</a:t>
            </a:r>
          </a:p>
          <a:p>
            <a:pPr lvl="4" rtl="0"/>
            <a:r>
              <a:rPr lang="zh-tw"/>
              <a:t>第五層</a:t>
            </a:r>
          </a:p>
        </p:txBody>
      </p:sp>
      <p:sp>
        <p:nvSpPr>
          <p:cNvPr id="7" name="圖片版面配置區 6">
            <a:extLst>
              <a:ext uri="{FF2B5EF4-FFF2-40B4-BE49-F238E27FC236}">
                <a16:creationId xmlns:a16="http://schemas.microsoft.com/office/drawing/2014/main" id="{90AD0F96-99DE-C9D9-569E-AE6FC6307EA7}"/>
              </a:ext>
            </a:extLst>
          </p:cNvPr>
          <p:cNvSpPr>
            <a:spLocks noGrp="1"/>
          </p:cNvSpPr>
          <p:nvPr>
            <p:ph type="pic" sz="quarter" idx="13"/>
          </p:nvPr>
        </p:nvSpPr>
        <p:spPr>
          <a:xfrm>
            <a:off x="5687568" y="1435608"/>
            <a:ext cx="5897880" cy="3977640"/>
          </a:xfrm>
          <a:noFill/>
        </p:spPr>
        <p:txBody>
          <a:bodyPr rtlCol="0" anchor="ctr"/>
          <a:lstStyle>
            <a:lvl1pPr marL="0" indent="0" algn="ctr">
              <a:buNone/>
              <a:defRPr/>
            </a:lvl1pPr>
          </a:lstStyle>
          <a:p>
            <a:pPr rtl="0"/>
            <a:r>
              <a:rPr lang="zh-TW" altLang="en-US"/>
              <a:t>按一下圖示以新增圖片</a:t>
            </a:r>
            <a:endParaRPr lang="en-US" dirty="0"/>
          </a:p>
        </p:txBody>
      </p:sp>
      <p:sp>
        <p:nvSpPr>
          <p:cNvPr id="9" name="投影片編號版面配置區 8">
            <a:extLst>
              <a:ext uri="{FF2B5EF4-FFF2-40B4-BE49-F238E27FC236}">
                <a16:creationId xmlns:a16="http://schemas.microsoft.com/office/drawing/2014/main" id="{969BB099-33E8-8B24-7E54-70E7457A1C7B}"/>
              </a:ext>
            </a:extLst>
          </p:cNvPr>
          <p:cNvSpPr>
            <a:spLocks noGrp="1"/>
          </p:cNvSpPr>
          <p:nvPr>
            <p:ph type="sldNum" sz="quarter" idx="11"/>
          </p:nvPr>
        </p:nvSpPr>
        <p:spPr/>
        <p:txBody>
          <a:bodyPr rtlCol="0"/>
          <a:lstStyle/>
          <a:p>
            <a:pPr rtl="0"/>
            <a:fld id="{75DF2D63-3FF5-D547-96B9-BE9CCD1ABA58}" type="slidenum">
              <a:rPr lang="en-US" smtClean="0"/>
              <a:t>‹#›</a:t>
            </a:fld>
            <a:endParaRPr lang="en-US" dirty="0"/>
          </a:p>
        </p:txBody>
      </p:sp>
      <p:cxnSp>
        <p:nvCxnSpPr>
          <p:cNvPr id="13" name="直線接點 12">
            <a:extLst>
              <a:ext uri="{FF2B5EF4-FFF2-40B4-BE49-F238E27FC236}">
                <a16:creationId xmlns:a16="http://schemas.microsoft.com/office/drawing/2014/main" id="{323EB7E3-3953-BAB4-1B15-383082C6C31E}"/>
              </a:ext>
            </a:extLst>
          </p:cNvPr>
          <p:cNvCxnSpPr>
            <a:cxnSpLocks/>
          </p:cNvCxnSpPr>
          <p:nvPr userDrawn="1"/>
        </p:nvCxnSpPr>
        <p:spPr>
          <a:xfrm>
            <a:off x="1295400" y="822960"/>
            <a:ext cx="41148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6816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標題 + 子標題 + 圖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2772C41-A024-2F33-1F04-21E003FA7291}"/>
              </a:ext>
            </a:extLst>
          </p:cNvPr>
          <p:cNvSpPr>
            <a:spLocks noGrp="1"/>
          </p:cNvSpPr>
          <p:nvPr>
            <p:ph type="ctrTitle" hasCustomPrompt="1"/>
          </p:nvPr>
        </p:nvSpPr>
        <p:spPr>
          <a:xfrm>
            <a:off x="841248" y="2697480"/>
            <a:ext cx="10515600" cy="2606040"/>
          </a:xfrm>
        </p:spPr>
        <p:txBody>
          <a:bodyPr rtlCol="0" anchor="ctr">
            <a:normAutofit/>
          </a:bodyPr>
          <a:lstStyle>
            <a:lvl1pPr algn="ctr">
              <a:defRPr sz="5400">
                <a:latin typeface="Microsoft JhengHei UI" panose="020B0604030504040204" pitchFamily="34" charset="-120"/>
                <a:ea typeface="Microsoft JhengHei UI" panose="020B0604030504040204" pitchFamily="34" charset="-120"/>
              </a:defRPr>
            </a:lvl1pPr>
          </a:lstStyle>
          <a:p>
            <a:pPr rtl="0"/>
            <a:r>
              <a:rPr lang="zh-tw"/>
              <a:t>按一下以編輯母片標題樣式</a:t>
            </a:r>
          </a:p>
        </p:txBody>
      </p:sp>
      <p:sp>
        <p:nvSpPr>
          <p:cNvPr id="3" name="副標題 2">
            <a:extLst>
              <a:ext uri="{FF2B5EF4-FFF2-40B4-BE49-F238E27FC236}">
                <a16:creationId xmlns:a16="http://schemas.microsoft.com/office/drawing/2014/main" id="{473BC2DF-9C2A-052C-AD2C-0A8ABAA50374}"/>
              </a:ext>
            </a:extLst>
          </p:cNvPr>
          <p:cNvSpPr>
            <a:spLocks noGrp="1"/>
          </p:cNvSpPr>
          <p:nvPr>
            <p:ph type="subTitle" idx="1" hasCustomPrompt="1"/>
          </p:nvPr>
        </p:nvSpPr>
        <p:spPr>
          <a:xfrm>
            <a:off x="841248" y="6044184"/>
            <a:ext cx="10515600" cy="457200"/>
          </a:xfrm>
        </p:spPr>
        <p:txBody>
          <a:bodyPr rtlCol="0">
            <a:normAutofit/>
          </a:bodyPr>
          <a:lstStyle>
            <a:lvl1pPr marL="0" indent="0" algn="ctr">
              <a:buNone/>
              <a:defRPr sz="2400">
                <a:latin typeface="Microsoft JhengHei UI" panose="020B0604030504040204" pitchFamily="34" charset="-120"/>
                <a:ea typeface="Microsoft JhengHei UI" panose="020B0604030504040204" pitchFamily="34" charset="-12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zh-tw"/>
              <a:t>按一下以編輯母片子標題樣式</a:t>
            </a:r>
          </a:p>
        </p:txBody>
      </p:sp>
      <p:sp>
        <p:nvSpPr>
          <p:cNvPr id="7" name="圖片版面配置區 7">
            <a:extLst>
              <a:ext uri="{FF2B5EF4-FFF2-40B4-BE49-F238E27FC236}">
                <a16:creationId xmlns:a16="http://schemas.microsoft.com/office/drawing/2014/main" id="{AA872EE9-FDFB-95A7-3547-DCAA0B51FE21}"/>
              </a:ext>
            </a:extLst>
          </p:cNvPr>
          <p:cNvSpPr>
            <a:spLocks noGrp="1"/>
          </p:cNvSpPr>
          <p:nvPr>
            <p:ph type="pic" sz="quarter" idx="13"/>
          </p:nvPr>
        </p:nvSpPr>
        <p:spPr>
          <a:xfrm>
            <a:off x="0" y="0"/>
            <a:ext cx="12188952" cy="2368296"/>
          </a:xfrm>
        </p:spPr>
        <p:txBody>
          <a:bodyPr rtlCol="0"/>
          <a:lstStyle>
            <a:lvl1pPr marL="0" indent="0">
              <a:buNone/>
              <a:defRPr/>
            </a:lvl1pPr>
          </a:lstStyle>
          <a:p>
            <a:pPr rtl="0"/>
            <a:r>
              <a:rPr lang="zh-TW" altLang="en-US"/>
              <a:t>按一下圖示以新增圖片</a:t>
            </a:r>
            <a:endParaRPr lang="en-US" dirty="0"/>
          </a:p>
        </p:txBody>
      </p:sp>
      <p:sp>
        <p:nvSpPr>
          <p:cNvPr id="12" name="矩形 11">
            <a:extLst>
              <a:ext uri="{FF2B5EF4-FFF2-40B4-BE49-F238E27FC236}">
                <a16:creationId xmlns:a16="http://schemas.microsoft.com/office/drawing/2014/main" id="{103AD4F0-8C4C-FC68-2450-06419A6D0131}"/>
              </a:ext>
            </a:extLst>
          </p:cNvPr>
          <p:cNvSpPr/>
          <p:nvPr userDrawn="1"/>
        </p:nvSpPr>
        <p:spPr>
          <a:xfrm>
            <a:off x="5891213" y="5628222"/>
            <a:ext cx="409575" cy="883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Tree>
    <p:extLst>
      <p:ext uri="{BB962C8B-B14F-4D97-AF65-F5344CB8AC3E}">
        <p14:creationId xmlns:p14="http://schemas.microsoft.com/office/powerpoint/2010/main" val="24321597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標題 + 子標題">
    <p:spTree>
      <p:nvGrpSpPr>
        <p:cNvPr id="1" name=""/>
        <p:cNvGrpSpPr/>
        <p:nvPr/>
      </p:nvGrpSpPr>
      <p:grpSpPr>
        <a:xfrm>
          <a:off x="0" y="0"/>
          <a:ext cx="0" cy="0"/>
          <a:chOff x="0" y="0"/>
          <a:chExt cx="0" cy="0"/>
        </a:xfrm>
      </p:grpSpPr>
      <p:sp>
        <p:nvSpPr>
          <p:cNvPr id="15" name="手繪多邊形 14">
            <a:extLst>
              <a:ext uri="{FF2B5EF4-FFF2-40B4-BE49-F238E27FC236}">
                <a16:creationId xmlns:a16="http://schemas.microsoft.com/office/drawing/2014/main" id="{A510974D-B222-2876-052D-21F0E075D288}"/>
              </a:ext>
            </a:extLst>
          </p:cNvPr>
          <p:cNvSpPr/>
          <p:nvPr userDrawn="1"/>
        </p:nvSpPr>
        <p:spPr>
          <a:xfrm>
            <a:off x="0" y="0"/>
            <a:ext cx="12192000" cy="4457700"/>
          </a:xfrm>
          <a:custGeom>
            <a:avLst/>
            <a:gdLst>
              <a:gd name="connsiteX0" fmla="*/ 0 w 12192000"/>
              <a:gd name="connsiteY0" fmla="*/ 0 h 4457700"/>
              <a:gd name="connsiteX1" fmla="*/ 12192000 w 12192000"/>
              <a:gd name="connsiteY1" fmla="*/ 0 h 4457700"/>
              <a:gd name="connsiteX2" fmla="*/ 12192000 w 12192000"/>
              <a:gd name="connsiteY2" fmla="*/ 4457700 h 4457700"/>
              <a:gd name="connsiteX3" fmla="*/ 11563350 w 12192000"/>
              <a:gd name="connsiteY3" fmla="*/ 4457700 h 4457700"/>
              <a:gd name="connsiteX4" fmla="*/ 11563350 w 12192000"/>
              <a:gd name="connsiteY4" fmla="*/ 685800 h 4457700"/>
              <a:gd name="connsiteX5" fmla="*/ 628650 w 12192000"/>
              <a:gd name="connsiteY5" fmla="*/ 685800 h 4457700"/>
              <a:gd name="connsiteX6" fmla="*/ 628650 w 12192000"/>
              <a:gd name="connsiteY6" fmla="*/ 4457700 h 4457700"/>
              <a:gd name="connsiteX7" fmla="*/ 0 w 12192000"/>
              <a:gd name="connsiteY7" fmla="*/ 4457700 h 4457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4457700">
                <a:moveTo>
                  <a:pt x="0" y="0"/>
                </a:moveTo>
                <a:lnTo>
                  <a:pt x="12192000" y="0"/>
                </a:lnTo>
                <a:lnTo>
                  <a:pt x="12192000" y="4457700"/>
                </a:lnTo>
                <a:lnTo>
                  <a:pt x="11563350" y="4457700"/>
                </a:lnTo>
                <a:lnTo>
                  <a:pt x="11563350" y="685800"/>
                </a:lnTo>
                <a:lnTo>
                  <a:pt x="628650" y="685800"/>
                </a:lnTo>
                <a:lnTo>
                  <a:pt x="628650" y="4457700"/>
                </a:lnTo>
                <a:lnTo>
                  <a:pt x="0" y="44577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US" dirty="0"/>
          </a:p>
        </p:txBody>
      </p:sp>
      <p:sp>
        <p:nvSpPr>
          <p:cNvPr id="2" name="標題 1">
            <a:extLst>
              <a:ext uri="{FF2B5EF4-FFF2-40B4-BE49-F238E27FC236}">
                <a16:creationId xmlns:a16="http://schemas.microsoft.com/office/drawing/2014/main" id="{32772C41-A024-2F33-1F04-21E003FA7291}"/>
              </a:ext>
            </a:extLst>
          </p:cNvPr>
          <p:cNvSpPr>
            <a:spLocks noGrp="1"/>
          </p:cNvSpPr>
          <p:nvPr>
            <p:ph type="ctrTitle" hasCustomPrompt="1"/>
          </p:nvPr>
        </p:nvSpPr>
        <p:spPr>
          <a:xfrm>
            <a:off x="978408" y="1143000"/>
            <a:ext cx="10241280" cy="2286000"/>
          </a:xfrm>
        </p:spPr>
        <p:txBody>
          <a:bodyPr rtlCol="0" anchor="b">
            <a:normAutofit/>
          </a:bodyPr>
          <a:lstStyle>
            <a:lvl1pPr algn="ctr">
              <a:defRPr sz="5400">
                <a:latin typeface="Microsoft JhengHei UI" panose="020B0604030504040204" pitchFamily="34" charset="-120"/>
                <a:ea typeface="Microsoft JhengHei UI" panose="020B0604030504040204" pitchFamily="34" charset="-120"/>
              </a:defRPr>
            </a:lvl1pPr>
          </a:lstStyle>
          <a:p>
            <a:pPr rtl="0"/>
            <a:r>
              <a:rPr lang="zh-tw"/>
              <a:t>按一下以編輯母片標題樣式</a:t>
            </a:r>
          </a:p>
        </p:txBody>
      </p:sp>
      <p:sp>
        <p:nvSpPr>
          <p:cNvPr id="3" name="副標題 2">
            <a:extLst>
              <a:ext uri="{FF2B5EF4-FFF2-40B4-BE49-F238E27FC236}">
                <a16:creationId xmlns:a16="http://schemas.microsoft.com/office/drawing/2014/main" id="{473BC2DF-9C2A-052C-AD2C-0A8ABAA50374}"/>
              </a:ext>
            </a:extLst>
          </p:cNvPr>
          <p:cNvSpPr>
            <a:spLocks noGrp="1"/>
          </p:cNvSpPr>
          <p:nvPr>
            <p:ph type="subTitle" idx="1" hasCustomPrompt="1"/>
          </p:nvPr>
        </p:nvSpPr>
        <p:spPr>
          <a:xfrm>
            <a:off x="2075688" y="3803904"/>
            <a:ext cx="8046720" cy="914400"/>
          </a:xfrm>
        </p:spPr>
        <p:txBody>
          <a:bodyPr rtlCol="0">
            <a:normAutofit/>
          </a:bodyPr>
          <a:lstStyle>
            <a:lvl1pPr marL="0" indent="0" algn="ctr">
              <a:buNone/>
              <a:defRPr sz="2400">
                <a:latin typeface="Microsoft JhengHei UI" panose="020B0604030504040204" pitchFamily="34" charset="-120"/>
                <a:ea typeface="Microsoft JhengHei UI" panose="020B0604030504040204" pitchFamily="34" charset="-12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zh-tw"/>
              <a:t>按一下以編輯母片子標題樣式</a:t>
            </a:r>
          </a:p>
        </p:txBody>
      </p:sp>
      <p:sp>
        <p:nvSpPr>
          <p:cNvPr id="16" name="矩形 15">
            <a:extLst>
              <a:ext uri="{FF2B5EF4-FFF2-40B4-BE49-F238E27FC236}">
                <a16:creationId xmlns:a16="http://schemas.microsoft.com/office/drawing/2014/main" id="{8A1A471A-8A28-B00F-72E9-849D5E6B7257}"/>
              </a:ext>
            </a:extLst>
          </p:cNvPr>
          <p:cNvSpPr/>
          <p:nvPr userDrawn="1"/>
        </p:nvSpPr>
        <p:spPr>
          <a:xfrm>
            <a:off x="5891213" y="5628222"/>
            <a:ext cx="409575" cy="883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Tree>
    <p:extLst>
      <p:ext uri="{BB962C8B-B14F-4D97-AF65-F5344CB8AC3E}">
        <p14:creationId xmlns:p14="http://schemas.microsoft.com/office/powerpoint/2010/main" val="63528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標題及內容 2">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93BB82FF-5339-5456-4D30-0C2DA7907AAE}"/>
              </a:ext>
            </a:extLst>
          </p:cNvPr>
          <p:cNvSpPr/>
          <p:nvPr userDrawn="1"/>
        </p:nvSpPr>
        <p:spPr>
          <a:xfrm>
            <a:off x="0" y="0"/>
            <a:ext cx="3566160"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 name="標題 1">
            <a:extLst>
              <a:ext uri="{FF2B5EF4-FFF2-40B4-BE49-F238E27FC236}">
                <a16:creationId xmlns:a16="http://schemas.microsoft.com/office/drawing/2014/main" id="{3CD97974-B93C-4C96-B3F6-F69E3D6DE6CA}"/>
              </a:ext>
            </a:extLst>
          </p:cNvPr>
          <p:cNvSpPr>
            <a:spLocks noGrp="1"/>
          </p:cNvSpPr>
          <p:nvPr>
            <p:ph type="title" hasCustomPrompt="1"/>
          </p:nvPr>
        </p:nvSpPr>
        <p:spPr>
          <a:xfrm>
            <a:off x="5340096" y="1097280"/>
            <a:ext cx="6217920" cy="1828800"/>
          </a:xfrm>
        </p:spPr>
        <p:txBody>
          <a:bodyPr rtlCol="0">
            <a:normAutofit/>
          </a:bodyPr>
          <a:lstStyle>
            <a:lvl1pPr>
              <a:defRPr sz="3200" spc="300">
                <a:latin typeface="Microsoft JhengHei UI" panose="020B0604030504040204" pitchFamily="34" charset="-120"/>
                <a:ea typeface="Microsoft JhengHei UI" panose="020B0604030504040204" pitchFamily="34" charset="-120"/>
              </a:defRPr>
            </a:lvl1pPr>
          </a:lstStyle>
          <a:p>
            <a:pPr rtl="0"/>
            <a:r>
              <a:rPr lang="zh-tw"/>
              <a:t>按一下以編輯母片標題樣式</a:t>
            </a:r>
          </a:p>
        </p:txBody>
      </p:sp>
      <p:sp>
        <p:nvSpPr>
          <p:cNvPr id="8" name="圖片預留位置 7">
            <a:extLst>
              <a:ext uri="{FF2B5EF4-FFF2-40B4-BE49-F238E27FC236}">
                <a16:creationId xmlns:a16="http://schemas.microsoft.com/office/drawing/2014/main" id="{2C39A257-2366-FF6B-67AD-9342B6B0B682}"/>
              </a:ext>
            </a:extLst>
          </p:cNvPr>
          <p:cNvSpPr>
            <a:spLocks noGrp="1"/>
          </p:cNvSpPr>
          <p:nvPr>
            <p:ph type="pic" sz="quarter" idx="13"/>
          </p:nvPr>
        </p:nvSpPr>
        <p:spPr>
          <a:xfrm>
            <a:off x="1298448" y="1828800"/>
            <a:ext cx="3200400" cy="3200400"/>
          </a:xfrm>
          <a:prstGeom prst="ellipse">
            <a:avLst/>
          </a:prstGeom>
        </p:spPr>
        <p:txBody>
          <a:bodyPr rtlCol="0"/>
          <a:lstStyle>
            <a:lvl1pPr marL="0" indent="0">
              <a:buNone/>
              <a:defRPr/>
            </a:lvl1pPr>
          </a:lstStyle>
          <a:p>
            <a:pPr rtl="0"/>
            <a:r>
              <a:rPr lang="zh-TW" altLang="en-US"/>
              <a:t>按一下圖示以新增圖片</a:t>
            </a:r>
            <a:endParaRPr lang="en-US" dirty="0"/>
          </a:p>
        </p:txBody>
      </p:sp>
      <p:sp>
        <p:nvSpPr>
          <p:cNvPr id="3" name="內容預留位置 2">
            <a:extLst>
              <a:ext uri="{FF2B5EF4-FFF2-40B4-BE49-F238E27FC236}">
                <a16:creationId xmlns:a16="http://schemas.microsoft.com/office/drawing/2014/main" id="{8A6FC6F2-80B4-49A7-9448-33FE2DF0E967}"/>
              </a:ext>
            </a:extLst>
          </p:cNvPr>
          <p:cNvSpPr>
            <a:spLocks noGrp="1"/>
          </p:cNvSpPr>
          <p:nvPr>
            <p:ph idx="1" hasCustomPrompt="1"/>
          </p:nvPr>
        </p:nvSpPr>
        <p:spPr>
          <a:xfrm>
            <a:off x="5340096" y="3429000"/>
            <a:ext cx="6217920" cy="2743200"/>
          </a:xfrm>
        </p:spPr>
        <p:txBody>
          <a:bodyPr rtlCol="0">
            <a:normAutofit/>
          </a:bodyPr>
          <a:lstStyle>
            <a:lvl1pPr marL="457200">
              <a:spcBef>
                <a:spcPts val="1400"/>
              </a:spcBef>
              <a:buSzPct val="80000"/>
              <a:defRPr cap="all" spc="0" baseline="0">
                <a:latin typeface="Microsoft JhengHei UI" panose="020B0604030504040204" pitchFamily="34" charset="-120"/>
                <a:ea typeface="Microsoft JhengHei UI" panose="020B0604030504040204" pitchFamily="34" charset="-120"/>
              </a:defRPr>
            </a:lvl1pPr>
            <a:lvl2pPr marL="914400">
              <a:buSzPct val="80000"/>
              <a:defRPr spc="0" baseline="0">
                <a:latin typeface="Microsoft JhengHei UI" panose="020B0604030504040204" pitchFamily="34" charset="-120"/>
                <a:ea typeface="Microsoft JhengHei UI" panose="020B0604030504040204" pitchFamily="34" charset="-120"/>
              </a:defRPr>
            </a:lvl2pPr>
            <a:lvl3pPr marL="1371600">
              <a:buSzPct val="80000"/>
              <a:defRPr spc="0" baseline="0">
                <a:latin typeface="Microsoft JhengHei UI" panose="020B0604030504040204" pitchFamily="34" charset="-120"/>
                <a:ea typeface="Microsoft JhengHei UI" panose="020B0604030504040204" pitchFamily="34" charset="-120"/>
              </a:defRPr>
            </a:lvl3pPr>
            <a:lvl4pPr marL="1828800">
              <a:buSzPct val="80000"/>
              <a:defRPr spc="0" baseline="0">
                <a:latin typeface="Microsoft JhengHei UI" panose="020B0604030504040204" pitchFamily="34" charset="-120"/>
                <a:ea typeface="Microsoft JhengHei UI" panose="020B0604030504040204" pitchFamily="34" charset="-120"/>
              </a:defRPr>
            </a:lvl4pPr>
            <a:lvl5pPr marL="2286000">
              <a:buSzPct val="80000"/>
              <a:defRPr spc="0" baseline="0">
                <a:latin typeface="Microsoft JhengHei UI" panose="020B0604030504040204" pitchFamily="34" charset="-120"/>
                <a:ea typeface="Microsoft JhengHei UI" panose="020B0604030504040204" pitchFamily="34" charset="-120"/>
              </a:defRPr>
            </a:lvl5pPr>
          </a:lstStyle>
          <a:p>
            <a:pPr lvl="0" rtl="0"/>
            <a:r>
              <a:rPr lang="zh-tw"/>
              <a:t>按一下以編輯母片文字樣式</a:t>
            </a:r>
          </a:p>
          <a:p>
            <a:pPr lvl="1" rtl="0"/>
            <a:r>
              <a:rPr lang="zh-tw"/>
              <a:t>第二層</a:t>
            </a:r>
          </a:p>
          <a:p>
            <a:pPr lvl="2" rtl="0"/>
            <a:r>
              <a:rPr lang="zh-tw"/>
              <a:t>第三層</a:t>
            </a:r>
          </a:p>
          <a:p>
            <a:pPr lvl="3" rtl="0"/>
            <a:r>
              <a:rPr lang="zh-tw"/>
              <a:t>第四層</a:t>
            </a:r>
          </a:p>
          <a:p>
            <a:pPr lvl="4" rtl="0"/>
            <a:r>
              <a:rPr lang="zh-tw"/>
              <a:t>第五層</a:t>
            </a:r>
          </a:p>
        </p:txBody>
      </p:sp>
      <p:sp>
        <p:nvSpPr>
          <p:cNvPr id="6" name="文字方塊 5">
            <a:extLst>
              <a:ext uri="{FF2B5EF4-FFF2-40B4-BE49-F238E27FC236}">
                <a16:creationId xmlns:a16="http://schemas.microsoft.com/office/drawing/2014/main" id="{D17F99EA-AB5F-24F3-D971-2B9BDE3B4F3C}"/>
              </a:ext>
            </a:extLst>
          </p:cNvPr>
          <p:cNvSpPr txBox="1"/>
          <p:nvPr userDrawn="1"/>
        </p:nvSpPr>
        <p:spPr>
          <a:xfrm>
            <a:off x="641838" y="5547946"/>
            <a:ext cx="184731" cy="369332"/>
          </a:xfrm>
          <a:prstGeom prst="rect">
            <a:avLst/>
          </a:prstGeom>
          <a:noFill/>
        </p:spPr>
        <p:txBody>
          <a:bodyPr wrap="none" rtlCol="0">
            <a:spAutoFit/>
          </a:bodyPr>
          <a:lstStyle/>
          <a:p>
            <a:pPr rtl="0"/>
            <a:endParaRPr lang="en-US" dirty="0"/>
          </a:p>
        </p:txBody>
      </p:sp>
      <p:sp>
        <p:nvSpPr>
          <p:cNvPr id="9" name="投影片編號預留位置 8">
            <a:extLst>
              <a:ext uri="{FF2B5EF4-FFF2-40B4-BE49-F238E27FC236}">
                <a16:creationId xmlns:a16="http://schemas.microsoft.com/office/drawing/2014/main" id="{969BB099-33E8-8B24-7E54-70E7457A1C7B}"/>
              </a:ext>
            </a:extLst>
          </p:cNvPr>
          <p:cNvSpPr>
            <a:spLocks noGrp="1"/>
          </p:cNvSpPr>
          <p:nvPr>
            <p:ph type="sldNum" sz="quarter" idx="11"/>
          </p:nvPr>
        </p:nvSpPr>
        <p:spPr/>
        <p:txBody>
          <a:bodyPr rtlCol="0"/>
          <a:lstStyle/>
          <a:p>
            <a:pPr rtl="0"/>
            <a:fld id="{75DF2D63-3FF5-D547-96B9-BE9CCD1ABA58}" type="slidenum">
              <a:rPr lang="en-US" smtClean="0"/>
              <a:t>‹#›</a:t>
            </a:fld>
            <a:endParaRPr lang="en-US" dirty="0"/>
          </a:p>
        </p:txBody>
      </p:sp>
      <p:cxnSp>
        <p:nvCxnSpPr>
          <p:cNvPr id="5" name="直線接點 4">
            <a:extLst>
              <a:ext uri="{FF2B5EF4-FFF2-40B4-BE49-F238E27FC236}">
                <a16:creationId xmlns:a16="http://schemas.microsoft.com/office/drawing/2014/main" id="{ADA4A755-28B6-5A01-94AB-C3CCC4368885}"/>
              </a:ext>
            </a:extLst>
          </p:cNvPr>
          <p:cNvCxnSpPr>
            <a:cxnSpLocks/>
          </p:cNvCxnSpPr>
          <p:nvPr userDrawn="1"/>
        </p:nvCxnSpPr>
        <p:spPr>
          <a:xfrm>
            <a:off x="5340096" y="822960"/>
            <a:ext cx="41148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1339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標題 + 圖片">
    <p:bg>
      <p:bgPr>
        <a:solidFill>
          <a:schemeClr val="accent2"/>
        </a:solidFill>
        <a:effectLst/>
      </p:bgPr>
    </p:bg>
    <p:spTree>
      <p:nvGrpSpPr>
        <p:cNvPr id="1" name=""/>
        <p:cNvGrpSpPr/>
        <p:nvPr/>
      </p:nvGrpSpPr>
      <p:grpSpPr>
        <a:xfrm>
          <a:off x="0" y="0"/>
          <a:ext cx="0" cy="0"/>
          <a:chOff x="0" y="0"/>
          <a:chExt cx="0" cy="0"/>
        </a:xfrm>
      </p:grpSpPr>
      <p:sp>
        <p:nvSpPr>
          <p:cNvPr id="8" name="圖片預留位置 7">
            <a:extLst>
              <a:ext uri="{FF2B5EF4-FFF2-40B4-BE49-F238E27FC236}">
                <a16:creationId xmlns:a16="http://schemas.microsoft.com/office/drawing/2014/main" id="{E592AF4F-2F83-7005-B3AC-6FCC7FB19140}"/>
              </a:ext>
            </a:extLst>
          </p:cNvPr>
          <p:cNvSpPr>
            <a:spLocks noGrp="1"/>
          </p:cNvSpPr>
          <p:nvPr>
            <p:ph type="pic" sz="quarter" idx="13"/>
          </p:nvPr>
        </p:nvSpPr>
        <p:spPr>
          <a:xfrm>
            <a:off x="1524000" y="1481328"/>
            <a:ext cx="9144000" cy="3895344"/>
          </a:xfrm>
          <a:solidFill>
            <a:schemeClr val="bg1"/>
          </a:solidFill>
        </p:spPr>
        <p:txBody>
          <a:bodyPr rtlCol="0"/>
          <a:lstStyle>
            <a:lvl1pPr marL="0" indent="0">
              <a:buNone/>
              <a:defRPr/>
            </a:lvl1pPr>
          </a:lstStyle>
          <a:p>
            <a:pPr rtl="0"/>
            <a:r>
              <a:rPr lang="zh-TW" altLang="en-US"/>
              <a:t>按一下圖示以新增圖片</a:t>
            </a:r>
            <a:endParaRPr lang="en-US" dirty="0"/>
          </a:p>
        </p:txBody>
      </p:sp>
      <p:sp>
        <p:nvSpPr>
          <p:cNvPr id="11" name="標題 1">
            <a:extLst>
              <a:ext uri="{FF2B5EF4-FFF2-40B4-BE49-F238E27FC236}">
                <a16:creationId xmlns:a16="http://schemas.microsoft.com/office/drawing/2014/main" id="{076C4EAC-BBDE-1963-BD72-3BD2A47DC59C}"/>
              </a:ext>
            </a:extLst>
          </p:cNvPr>
          <p:cNvSpPr>
            <a:spLocks noGrp="1"/>
          </p:cNvSpPr>
          <p:nvPr>
            <p:ph type="ctrTitle" hasCustomPrompt="1"/>
          </p:nvPr>
        </p:nvSpPr>
        <p:spPr>
          <a:xfrm>
            <a:off x="1984248" y="1920240"/>
            <a:ext cx="8229600" cy="3017520"/>
          </a:xfrm>
        </p:spPr>
        <p:txBody>
          <a:bodyPr rtlCol="0" anchor="ctr">
            <a:normAutofit/>
          </a:bodyPr>
          <a:lstStyle>
            <a:lvl1pPr algn="ctr">
              <a:defRPr sz="5400">
                <a:latin typeface="Microsoft JhengHei UI" panose="020B0604030504040204" pitchFamily="34" charset="-120"/>
                <a:ea typeface="Microsoft JhengHei UI" panose="020B0604030504040204" pitchFamily="34" charset="-120"/>
              </a:defRPr>
            </a:lvl1pPr>
          </a:lstStyle>
          <a:p>
            <a:pPr rtl="0"/>
            <a:r>
              <a:rPr lang="zh-tw"/>
              <a:t>按一下以編輯母片標題樣式</a:t>
            </a:r>
          </a:p>
        </p:txBody>
      </p:sp>
    </p:spTree>
    <p:extLst>
      <p:ext uri="{BB962C8B-B14F-4D97-AF65-F5344CB8AC3E}">
        <p14:creationId xmlns:p14="http://schemas.microsoft.com/office/powerpoint/2010/main" val="24154835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內容 + 圖片 ">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CCBCF04C-49F6-66E8-41A0-B3C371944EA1}"/>
              </a:ext>
            </a:extLst>
          </p:cNvPr>
          <p:cNvSpPr/>
          <p:nvPr userDrawn="1"/>
        </p:nvSpPr>
        <p:spPr>
          <a:xfrm>
            <a:off x="6705600" y="0"/>
            <a:ext cx="5486400" cy="6858000"/>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solidFill>
                <a:schemeClr val="accent2"/>
              </a:solidFill>
            </a:endParaRPr>
          </a:p>
        </p:txBody>
      </p:sp>
      <p:sp>
        <p:nvSpPr>
          <p:cNvPr id="2" name="標題 1">
            <a:extLst>
              <a:ext uri="{FF2B5EF4-FFF2-40B4-BE49-F238E27FC236}">
                <a16:creationId xmlns:a16="http://schemas.microsoft.com/office/drawing/2014/main" id="{0C40C44A-93E6-6C58-5E88-AFDC594EC27A}"/>
              </a:ext>
            </a:extLst>
          </p:cNvPr>
          <p:cNvSpPr>
            <a:spLocks noGrp="1"/>
          </p:cNvSpPr>
          <p:nvPr>
            <p:ph type="title" hasCustomPrompt="1"/>
          </p:nvPr>
        </p:nvSpPr>
        <p:spPr>
          <a:xfrm>
            <a:off x="1280160" y="3931920"/>
            <a:ext cx="5029200" cy="1828800"/>
          </a:xfrm>
        </p:spPr>
        <p:txBody>
          <a:bodyPr rtlCol="0" anchor="b" anchorCtr="0">
            <a:normAutofit/>
          </a:bodyPr>
          <a:lstStyle>
            <a:lvl1pPr>
              <a:defRPr sz="3200">
                <a:latin typeface="Microsoft JhengHei UI" panose="020B0604030504040204" pitchFamily="34" charset="-120"/>
                <a:ea typeface="Microsoft JhengHei UI" panose="020B0604030504040204" pitchFamily="34" charset="-120"/>
              </a:defRPr>
            </a:lvl1pPr>
          </a:lstStyle>
          <a:p>
            <a:pPr rtl="0"/>
            <a:r>
              <a:rPr lang="zh-tw"/>
              <a:t>按一下以編輯母片標題樣式</a:t>
            </a:r>
          </a:p>
        </p:txBody>
      </p:sp>
      <p:sp>
        <p:nvSpPr>
          <p:cNvPr id="9" name="圖片預留位置 7">
            <a:extLst>
              <a:ext uri="{FF2B5EF4-FFF2-40B4-BE49-F238E27FC236}">
                <a16:creationId xmlns:a16="http://schemas.microsoft.com/office/drawing/2014/main" id="{DDE351D0-FB9C-3473-AF28-52927741728E}"/>
              </a:ext>
            </a:extLst>
          </p:cNvPr>
          <p:cNvSpPr>
            <a:spLocks noGrp="1"/>
          </p:cNvSpPr>
          <p:nvPr>
            <p:ph type="pic" sz="quarter" idx="14"/>
          </p:nvPr>
        </p:nvSpPr>
        <p:spPr>
          <a:xfrm>
            <a:off x="1280160" y="548640"/>
            <a:ext cx="3017520" cy="3017520"/>
          </a:xfrm>
          <a:prstGeom prst="ellipse">
            <a:avLst/>
          </a:prstGeom>
        </p:spPr>
        <p:txBody>
          <a:bodyPr rtlCol="0"/>
          <a:lstStyle>
            <a:lvl1pPr marL="0" indent="0">
              <a:buNone/>
              <a:defRPr/>
            </a:lvl1pPr>
          </a:lstStyle>
          <a:p>
            <a:pPr rtl="0"/>
            <a:r>
              <a:rPr lang="zh-TW" altLang="en-US"/>
              <a:t>按一下圖示以新增圖片</a:t>
            </a:r>
            <a:endParaRPr lang="en-US" dirty="0"/>
          </a:p>
        </p:txBody>
      </p:sp>
      <p:sp>
        <p:nvSpPr>
          <p:cNvPr id="3" name="內容預留位置 2">
            <a:extLst>
              <a:ext uri="{FF2B5EF4-FFF2-40B4-BE49-F238E27FC236}">
                <a16:creationId xmlns:a16="http://schemas.microsoft.com/office/drawing/2014/main" id="{0C813049-5F46-053E-6279-8183259649A6}"/>
              </a:ext>
            </a:extLst>
          </p:cNvPr>
          <p:cNvSpPr>
            <a:spLocks noGrp="1"/>
          </p:cNvSpPr>
          <p:nvPr>
            <p:ph sz="half" idx="1" hasCustomPrompt="1"/>
          </p:nvPr>
        </p:nvSpPr>
        <p:spPr>
          <a:xfrm>
            <a:off x="7205472" y="731520"/>
            <a:ext cx="4306824" cy="5394960"/>
          </a:xfrm>
        </p:spPr>
        <p:txBody>
          <a:bodyPr rtlCol="0" anchor="b">
            <a:normAutofit/>
          </a:bodyPr>
          <a:lstStyle>
            <a:lvl1pPr marL="457200">
              <a:spcBef>
                <a:spcPts val="1400"/>
              </a:spcBef>
              <a:buClr>
                <a:schemeClr val="tx1"/>
              </a:buClr>
              <a:buSzPct val="80000"/>
              <a:defRPr cap="all" baseline="0">
                <a:latin typeface="Microsoft JhengHei UI" panose="020B0604030504040204" pitchFamily="34" charset="-120"/>
                <a:ea typeface="Microsoft JhengHei UI" panose="020B0604030504040204" pitchFamily="34" charset="-120"/>
              </a:defRPr>
            </a:lvl1pPr>
            <a:lvl2pPr marL="914400">
              <a:buClr>
                <a:schemeClr val="tx1"/>
              </a:buClr>
              <a:buSzPct val="80000"/>
              <a:defRPr>
                <a:latin typeface="Microsoft JhengHei UI" panose="020B0604030504040204" pitchFamily="34" charset="-120"/>
                <a:ea typeface="Microsoft JhengHei UI" panose="020B0604030504040204" pitchFamily="34" charset="-120"/>
              </a:defRPr>
            </a:lvl2pPr>
            <a:lvl3pPr marL="1371600">
              <a:buClr>
                <a:schemeClr val="tx1"/>
              </a:buClr>
              <a:buSzPct val="80000"/>
              <a:defRPr>
                <a:latin typeface="Microsoft JhengHei UI" panose="020B0604030504040204" pitchFamily="34" charset="-120"/>
                <a:ea typeface="Microsoft JhengHei UI" panose="020B0604030504040204" pitchFamily="34" charset="-120"/>
              </a:defRPr>
            </a:lvl3pPr>
            <a:lvl4pPr marL="1828800">
              <a:buClr>
                <a:schemeClr val="tx1"/>
              </a:buClr>
              <a:buSzPct val="80000"/>
              <a:defRPr>
                <a:latin typeface="Microsoft JhengHei UI" panose="020B0604030504040204" pitchFamily="34" charset="-120"/>
                <a:ea typeface="Microsoft JhengHei UI" panose="020B0604030504040204" pitchFamily="34" charset="-120"/>
              </a:defRPr>
            </a:lvl4pPr>
            <a:lvl5pPr marL="2286000">
              <a:buClr>
                <a:schemeClr val="tx1"/>
              </a:buClr>
              <a:buSzPct val="80000"/>
              <a:defRPr>
                <a:latin typeface="Microsoft JhengHei UI" panose="020B0604030504040204" pitchFamily="34" charset="-120"/>
                <a:ea typeface="Microsoft JhengHei UI" panose="020B0604030504040204" pitchFamily="34" charset="-120"/>
              </a:defRPr>
            </a:lvl5pPr>
          </a:lstStyle>
          <a:p>
            <a:pPr lvl="0" rtl="0"/>
            <a:r>
              <a:rPr lang="zh-tw"/>
              <a:t>按一下以編輯母片文字樣式</a:t>
            </a:r>
          </a:p>
          <a:p>
            <a:pPr lvl="1" rtl="0"/>
            <a:r>
              <a:rPr lang="zh-tw"/>
              <a:t>第二層</a:t>
            </a:r>
          </a:p>
          <a:p>
            <a:pPr lvl="2" rtl="0"/>
            <a:r>
              <a:rPr lang="zh-tw"/>
              <a:t>第三層</a:t>
            </a:r>
          </a:p>
          <a:p>
            <a:pPr lvl="3" rtl="0"/>
            <a:r>
              <a:rPr lang="zh-tw"/>
              <a:t>第四層</a:t>
            </a:r>
          </a:p>
          <a:p>
            <a:pPr lvl="4" rtl="0"/>
            <a:r>
              <a:rPr lang="zh-tw"/>
              <a:t>第五層</a:t>
            </a:r>
          </a:p>
        </p:txBody>
      </p:sp>
      <p:sp>
        <p:nvSpPr>
          <p:cNvPr id="7" name="投影片編號預留位置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rtlCol="0"/>
          <a:lstStyle/>
          <a:p>
            <a:pPr rtl="0"/>
            <a:fld id="{CBD12358-51D2-46B3-9BDE-DF29528B9454}" type="slidenum">
              <a:rPr lang="en-US" smtClean="0"/>
              <a:t>‹#›</a:t>
            </a:fld>
            <a:endParaRPr lang="en-US" dirty="0"/>
          </a:p>
        </p:txBody>
      </p:sp>
      <p:cxnSp>
        <p:nvCxnSpPr>
          <p:cNvPr id="10" name="直線接點 9">
            <a:extLst>
              <a:ext uri="{FF2B5EF4-FFF2-40B4-BE49-F238E27FC236}">
                <a16:creationId xmlns:a16="http://schemas.microsoft.com/office/drawing/2014/main" id="{C1171EC5-29BE-C106-1E9B-0CBDB598A131}"/>
              </a:ext>
            </a:extLst>
          </p:cNvPr>
          <p:cNvCxnSpPr>
            <a:cxnSpLocks/>
          </p:cNvCxnSpPr>
          <p:nvPr userDrawn="1"/>
        </p:nvCxnSpPr>
        <p:spPr>
          <a:xfrm>
            <a:off x="1298448" y="6111876"/>
            <a:ext cx="41148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6214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兩個內容淺藍色">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C40C44A-93E6-6C58-5E88-AFDC594EC27A}"/>
              </a:ext>
            </a:extLst>
          </p:cNvPr>
          <p:cNvSpPr>
            <a:spLocks noGrp="1"/>
          </p:cNvSpPr>
          <p:nvPr>
            <p:ph type="title" hasCustomPrompt="1"/>
          </p:nvPr>
        </p:nvSpPr>
        <p:spPr>
          <a:xfrm>
            <a:off x="1280160" y="1097280"/>
            <a:ext cx="9821955" cy="914400"/>
          </a:xfrm>
        </p:spPr>
        <p:txBody>
          <a:bodyPr rtlCol="0" anchor="t" anchorCtr="0">
            <a:normAutofit/>
          </a:bodyPr>
          <a:lstStyle>
            <a:lvl1pPr>
              <a:defRPr sz="3200">
                <a:latin typeface="Microsoft JhengHei UI" panose="020B0604030504040204" pitchFamily="34" charset="-120"/>
                <a:ea typeface="Microsoft JhengHei UI" panose="020B0604030504040204" pitchFamily="34" charset="-120"/>
              </a:defRPr>
            </a:lvl1pPr>
          </a:lstStyle>
          <a:p>
            <a:pPr rtl="0"/>
            <a:r>
              <a:rPr lang="zh-tw"/>
              <a:t>按一下以編輯母片標題樣式</a:t>
            </a:r>
          </a:p>
        </p:txBody>
      </p:sp>
      <p:sp>
        <p:nvSpPr>
          <p:cNvPr id="3" name="內容版面配置區 2">
            <a:extLst>
              <a:ext uri="{FF2B5EF4-FFF2-40B4-BE49-F238E27FC236}">
                <a16:creationId xmlns:a16="http://schemas.microsoft.com/office/drawing/2014/main" id="{0C813049-5F46-053E-6279-8183259649A6}"/>
              </a:ext>
            </a:extLst>
          </p:cNvPr>
          <p:cNvSpPr>
            <a:spLocks noGrp="1"/>
          </p:cNvSpPr>
          <p:nvPr>
            <p:ph sz="half" idx="1" hasCustomPrompt="1"/>
          </p:nvPr>
        </p:nvSpPr>
        <p:spPr>
          <a:xfrm>
            <a:off x="1280160" y="2377440"/>
            <a:ext cx="4663440" cy="3566160"/>
          </a:xfrm>
          <a:solidFill>
            <a:schemeClr val="accent1">
              <a:lumMod val="20000"/>
              <a:lumOff val="80000"/>
            </a:schemeClr>
          </a:solidFill>
        </p:spPr>
        <p:txBody>
          <a:bodyPr lIns="365760" tIns="365760" rIns="365760" bIns="365760" rtlCol="0">
            <a:normAutofit/>
          </a:bodyPr>
          <a:lstStyle>
            <a:lvl1pPr marL="457200">
              <a:lnSpc>
                <a:spcPct val="90000"/>
              </a:lnSpc>
              <a:spcBef>
                <a:spcPts val="1400"/>
              </a:spcBef>
              <a:buClr>
                <a:schemeClr val="tx1"/>
              </a:buClr>
              <a:buSzPct val="80000"/>
              <a:defRPr sz="1800">
                <a:latin typeface="Microsoft JhengHei UI" panose="020B0604030504040204" pitchFamily="34" charset="-120"/>
                <a:ea typeface="Microsoft JhengHei UI" panose="020B0604030504040204" pitchFamily="34" charset="-120"/>
              </a:defRPr>
            </a:lvl1pPr>
            <a:lvl2pPr marL="914400">
              <a:lnSpc>
                <a:spcPct val="90000"/>
              </a:lnSpc>
              <a:buClr>
                <a:schemeClr val="tx1"/>
              </a:buClr>
              <a:buSzPct val="80000"/>
              <a:defRPr sz="1600">
                <a:latin typeface="Microsoft JhengHei UI" panose="020B0604030504040204" pitchFamily="34" charset="-120"/>
                <a:ea typeface="Microsoft JhengHei UI" panose="020B0604030504040204" pitchFamily="34" charset="-120"/>
              </a:defRPr>
            </a:lvl2pPr>
            <a:lvl3pPr marL="1371600">
              <a:lnSpc>
                <a:spcPct val="90000"/>
              </a:lnSpc>
              <a:buClr>
                <a:schemeClr val="tx1"/>
              </a:buClr>
              <a:buSzPct val="80000"/>
              <a:defRPr sz="1400">
                <a:latin typeface="Microsoft JhengHei UI" panose="020B0604030504040204" pitchFamily="34" charset="-120"/>
                <a:ea typeface="Microsoft JhengHei UI" panose="020B0604030504040204" pitchFamily="34" charset="-120"/>
              </a:defRPr>
            </a:lvl3pPr>
            <a:lvl4pPr marL="1828800">
              <a:lnSpc>
                <a:spcPct val="90000"/>
              </a:lnSpc>
              <a:buClr>
                <a:schemeClr val="tx1"/>
              </a:buClr>
              <a:buSzPct val="80000"/>
              <a:defRPr sz="1200">
                <a:latin typeface="Microsoft JhengHei UI" panose="020B0604030504040204" pitchFamily="34" charset="-120"/>
                <a:ea typeface="Microsoft JhengHei UI" panose="020B0604030504040204" pitchFamily="34" charset="-120"/>
              </a:defRPr>
            </a:lvl4pPr>
            <a:lvl5pPr marL="2286000">
              <a:lnSpc>
                <a:spcPct val="90000"/>
              </a:lnSpc>
              <a:buClr>
                <a:schemeClr val="tx1"/>
              </a:buClr>
              <a:buSzPct val="80000"/>
              <a:defRPr sz="1100">
                <a:latin typeface="Microsoft JhengHei UI" panose="020B0604030504040204" pitchFamily="34" charset="-120"/>
                <a:ea typeface="Microsoft JhengHei UI" panose="020B0604030504040204" pitchFamily="34" charset="-120"/>
              </a:defRPr>
            </a:lvl5pPr>
          </a:lstStyle>
          <a:p>
            <a:pPr lvl="0" rtl="0"/>
            <a:r>
              <a:rPr lang="zh-tw"/>
              <a:t>按一下以編輯母片文字樣式</a:t>
            </a:r>
          </a:p>
          <a:p>
            <a:pPr lvl="1" rtl="0"/>
            <a:r>
              <a:rPr lang="zh-tw"/>
              <a:t>第二層</a:t>
            </a:r>
          </a:p>
          <a:p>
            <a:pPr lvl="2" rtl="0"/>
            <a:r>
              <a:rPr lang="zh-tw"/>
              <a:t>第三層</a:t>
            </a:r>
          </a:p>
          <a:p>
            <a:pPr lvl="3" rtl="0"/>
            <a:r>
              <a:rPr lang="zh-tw"/>
              <a:t>第四層</a:t>
            </a:r>
          </a:p>
          <a:p>
            <a:pPr lvl="4" rtl="0"/>
            <a:r>
              <a:rPr lang="zh-tw"/>
              <a:t>第五層</a:t>
            </a:r>
          </a:p>
        </p:txBody>
      </p:sp>
      <p:sp>
        <p:nvSpPr>
          <p:cNvPr id="4" name="內容版面配置區 3">
            <a:extLst>
              <a:ext uri="{FF2B5EF4-FFF2-40B4-BE49-F238E27FC236}">
                <a16:creationId xmlns:a16="http://schemas.microsoft.com/office/drawing/2014/main" id="{72DFB03A-367B-9ADA-8071-E22871EC115F}"/>
              </a:ext>
            </a:extLst>
          </p:cNvPr>
          <p:cNvSpPr>
            <a:spLocks noGrp="1"/>
          </p:cNvSpPr>
          <p:nvPr>
            <p:ph sz="half" idx="2" hasCustomPrompt="1"/>
          </p:nvPr>
        </p:nvSpPr>
        <p:spPr>
          <a:xfrm>
            <a:off x="6309360" y="2377440"/>
            <a:ext cx="4663440" cy="3566160"/>
          </a:xfrm>
          <a:solidFill>
            <a:schemeClr val="accent1">
              <a:lumMod val="20000"/>
              <a:lumOff val="80000"/>
            </a:schemeClr>
          </a:solidFill>
        </p:spPr>
        <p:txBody>
          <a:bodyPr lIns="365760" tIns="365760" rIns="365760" bIns="365760" rtlCol="0">
            <a:normAutofit/>
          </a:bodyPr>
          <a:lstStyle>
            <a:lvl1pPr marL="457200">
              <a:lnSpc>
                <a:spcPct val="90000"/>
              </a:lnSpc>
              <a:spcBef>
                <a:spcPts val="1400"/>
              </a:spcBef>
              <a:buClr>
                <a:schemeClr val="tx1"/>
              </a:buClr>
              <a:buSzPct val="80000"/>
              <a:defRPr sz="1800">
                <a:latin typeface="Microsoft JhengHei UI" panose="020B0604030504040204" pitchFamily="34" charset="-120"/>
                <a:ea typeface="Microsoft JhengHei UI" panose="020B0604030504040204" pitchFamily="34" charset="-120"/>
              </a:defRPr>
            </a:lvl1pPr>
            <a:lvl2pPr marL="914400">
              <a:lnSpc>
                <a:spcPct val="90000"/>
              </a:lnSpc>
              <a:buClr>
                <a:schemeClr val="tx1"/>
              </a:buClr>
              <a:buSzPct val="80000"/>
              <a:defRPr sz="1600">
                <a:latin typeface="Microsoft JhengHei UI" panose="020B0604030504040204" pitchFamily="34" charset="-120"/>
                <a:ea typeface="Microsoft JhengHei UI" panose="020B0604030504040204" pitchFamily="34" charset="-120"/>
              </a:defRPr>
            </a:lvl2pPr>
            <a:lvl3pPr marL="1371600">
              <a:lnSpc>
                <a:spcPct val="90000"/>
              </a:lnSpc>
              <a:buClr>
                <a:schemeClr val="tx1"/>
              </a:buClr>
              <a:buSzPct val="80000"/>
              <a:defRPr sz="1400">
                <a:latin typeface="Microsoft JhengHei UI" panose="020B0604030504040204" pitchFamily="34" charset="-120"/>
                <a:ea typeface="Microsoft JhengHei UI" panose="020B0604030504040204" pitchFamily="34" charset="-120"/>
              </a:defRPr>
            </a:lvl3pPr>
            <a:lvl4pPr marL="1828800">
              <a:lnSpc>
                <a:spcPct val="90000"/>
              </a:lnSpc>
              <a:buClr>
                <a:schemeClr val="tx1"/>
              </a:buClr>
              <a:buSzPct val="80000"/>
              <a:defRPr sz="1200">
                <a:latin typeface="Microsoft JhengHei UI" panose="020B0604030504040204" pitchFamily="34" charset="-120"/>
                <a:ea typeface="Microsoft JhengHei UI" panose="020B0604030504040204" pitchFamily="34" charset="-120"/>
              </a:defRPr>
            </a:lvl4pPr>
            <a:lvl5pPr marL="2286000">
              <a:lnSpc>
                <a:spcPct val="90000"/>
              </a:lnSpc>
              <a:buClr>
                <a:schemeClr val="tx1"/>
              </a:buClr>
              <a:buSzPct val="80000"/>
              <a:defRPr sz="1100">
                <a:latin typeface="Microsoft JhengHei UI" panose="020B0604030504040204" pitchFamily="34" charset="-120"/>
                <a:ea typeface="Microsoft JhengHei UI" panose="020B0604030504040204" pitchFamily="34" charset="-120"/>
              </a:defRPr>
            </a:lvl5pPr>
          </a:lstStyle>
          <a:p>
            <a:pPr lvl="0" rtl="0"/>
            <a:r>
              <a:rPr lang="zh-tw"/>
              <a:t>按一下以編輯母片文字樣式</a:t>
            </a:r>
          </a:p>
          <a:p>
            <a:pPr lvl="1" rtl="0"/>
            <a:r>
              <a:rPr lang="zh-tw"/>
              <a:t>第二層</a:t>
            </a:r>
          </a:p>
          <a:p>
            <a:pPr lvl="2" rtl="0"/>
            <a:r>
              <a:rPr lang="zh-tw"/>
              <a:t>第三層</a:t>
            </a:r>
          </a:p>
          <a:p>
            <a:pPr lvl="3" rtl="0"/>
            <a:r>
              <a:rPr lang="zh-tw"/>
              <a:t>第四層</a:t>
            </a:r>
          </a:p>
          <a:p>
            <a:pPr lvl="4" rtl="0"/>
            <a:r>
              <a:rPr lang="zh-tw"/>
              <a:t>第五層</a:t>
            </a:r>
          </a:p>
        </p:txBody>
      </p:sp>
      <p:sp>
        <p:nvSpPr>
          <p:cNvPr id="7" name="投影片編號預留位置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rtlCol="0"/>
          <a:lstStyle/>
          <a:p>
            <a:pPr rtl="0"/>
            <a:fld id="{CBD12358-51D2-46B3-9BDE-DF29528B9454}" type="slidenum">
              <a:rPr lang="en-US" smtClean="0"/>
              <a:t>‹#›</a:t>
            </a:fld>
            <a:endParaRPr lang="en-US" dirty="0"/>
          </a:p>
        </p:txBody>
      </p:sp>
      <p:cxnSp>
        <p:nvCxnSpPr>
          <p:cNvPr id="8" name="直線接點 7">
            <a:extLst>
              <a:ext uri="{FF2B5EF4-FFF2-40B4-BE49-F238E27FC236}">
                <a16:creationId xmlns:a16="http://schemas.microsoft.com/office/drawing/2014/main" id="{941554B7-BB36-76F6-DD79-11088AA69E82}"/>
              </a:ext>
            </a:extLst>
          </p:cNvPr>
          <p:cNvCxnSpPr>
            <a:cxnSpLocks/>
          </p:cNvCxnSpPr>
          <p:nvPr userDrawn="1"/>
        </p:nvCxnSpPr>
        <p:spPr>
          <a:xfrm>
            <a:off x="1295400" y="822960"/>
            <a:ext cx="41148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8108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標題與兩個內容">
    <p:spTree>
      <p:nvGrpSpPr>
        <p:cNvPr id="1" name=""/>
        <p:cNvGrpSpPr/>
        <p:nvPr/>
      </p:nvGrpSpPr>
      <p:grpSpPr>
        <a:xfrm>
          <a:off x="0" y="0"/>
          <a:ext cx="0" cy="0"/>
          <a:chOff x="0" y="0"/>
          <a:chExt cx="0" cy="0"/>
        </a:xfrm>
      </p:grpSpPr>
      <p:sp>
        <p:nvSpPr>
          <p:cNvPr id="7" name="投影片編號預留位置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rtlCol="0"/>
          <a:lstStyle/>
          <a:p>
            <a:pPr rtl="0"/>
            <a:fld id="{CBD12358-51D2-46B3-9BDE-DF29528B9454}" type="slidenum">
              <a:rPr lang="en-US" smtClean="0"/>
              <a:t>‹#›</a:t>
            </a:fld>
            <a:endParaRPr lang="en-US" dirty="0"/>
          </a:p>
        </p:txBody>
      </p:sp>
      <p:sp>
        <p:nvSpPr>
          <p:cNvPr id="8" name="標題 1">
            <a:extLst>
              <a:ext uri="{FF2B5EF4-FFF2-40B4-BE49-F238E27FC236}">
                <a16:creationId xmlns:a16="http://schemas.microsoft.com/office/drawing/2014/main" id="{89BC2AC2-003C-AACD-1271-F2F8FBE8FD3D}"/>
              </a:ext>
            </a:extLst>
          </p:cNvPr>
          <p:cNvSpPr>
            <a:spLocks noGrp="1"/>
          </p:cNvSpPr>
          <p:nvPr>
            <p:ph type="title" hasCustomPrompt="1"/>
          </p:nvPr>
        </p:nvSpPr>
        <p:spPr>
          <a:xfrm>
            <a:off x="1280160" y="1097280"/>
            <a:ext cx="5029200" cy="1828800"/>
          </a:xfrm>
        </p:spPr>
        <p:txBody>
          <a:bodyPr rtlCol="0" anchor="t" anchorCtr="0">
            <a:normAutofit/>
          </a:bodyPr>
          <a:lstStyle>
            <a:lvl1pPr>
              <a:defRPr sz="3200">
                <a:latin typeface="Microsoft JhengHei UI" panose="020B0604030504040204" pitchFamily="34" charset="-120"/>
                <a:ea typeface="Microsoft JhengHei UI" panose="020B0604030504040204" pitchFamily="34" charset="-120"/>
              </a:defRPr>
            </a:lvl1pPr>
          </a:lstStyle>
          <a:p>
            <a:pPr rtl="0"/>
            <a:r>
              <a:rPr lang="zh-tw"/>
              <a:t>按一下以編輯母片標題樣式</a:t>
            </a:r>
          </a:p>
        </p:txBody>
      </p:sp>
      <p:sp>
        <p:nvSpPr>
          <p:cNvPr id="9" name="內容版面配置區 2">
            <a:extLst>
              <a:ext uri="{FF2B5EF4-FFF2-40B4-BE49-F238E27FC236}">
                <a16:creationId xmlns:a16="http://schemas.microsoft.com/office/drawing/2014/main" id="{DD758F50-A87C-F2A1-40E8-08F07081E9C3}"/>
              </a:ext>
            </a:extLst>
          </p:cNvPr>
          <p:cNvSpPr>
            <a:spLocks noGrp="1"/>
          </p:cNvSpPr>
          <p:nvPr>
            <p:ph sz="half" idx="1" hasCustomPrompt="1"/>
          </p:nvPr>
        </p:nvSpPr>
        <p:spPr>
          <a:xfrm>
            <a:off x="6784848" y="1097280"/>
            <a:ext cx="4572000" cy="1828800"/>
          </a:xfrm>
          <a:noFill/>
        </p:spPr>
        <p:txBody>
          <a:bodyPr lIns="0" tIns="0" rIns="0" bIns="0" rtlCol="0">
            <a:normAutofit/>
          </a:bodyPr>
          <a:lstStyle>
            <a:lvl1pPr marL="457200">
              <a:spcBef>
                <a:spcPts val="1400"/>
              </a:spcBef>
              <a:buSzPct val="80000"/>
              <a:defRPr sz="1800">
                <a:latin typeface="Microsoft JhengHei UI" panose="020B0604030504040204" pitchFamily="34" charset="-120"/>
                <a:ea typeface="Microsoft JhengHei UI" panose="020B0604030504040204" pitchFamily="34" charset="-120"/>
              </a:defRPr>
            </a:lvl1pPr>
            <a:lvl2pPr marL="914400">
              <a:buSzPct val="80000"/>
              <a:defRPr sz="1600">
                <a:latin typeface="Microsoft JhengHei UI" panose="020B0604030504040204" pitchFamily="34" charset="-120"/>
                <a:ea typeface="Microsoft JhengHei UI" panose="020B0604030504040204" pitchFamily="34" charset="-120"/>
              </a:defRPr>
            </a:lvl2pPr>
            <a:lvl3pPr marL="1371600">
              <a:buSzPct val="80000"/>
              <a:defRPr sz="1400">
                <a:latin typeface="Microsoft JhengHei UI" panose="020B0604030504040204" pitchFamily="34" charset="-120"/>
                <a:ea typeface="Microsoft JhengHei UI" panose="020B0604030504040204" pitchFamily="34" charset="-120"/>
              </a:defRPr>
            </a:lvl3pPr>
            <a:lvl4pPr marL="1828800">
              <a:buSzPct val="80000"/>
              <a:defRPr sz="1200">
                <a:latin typeface="Microsoft JhengHei UI" panose="020B0604030504040204" pitchFamily="34" charset="-120"/>
                <a:ea typeface="Microsoft JhengHei UI" panose="020B0604030504040204" pitchFamily="34" charset="-120"/>
              </a:defRPr>
            </a:lvl4pPr>
            <a:lvl5pPr marL="2286000">
              <a:buSzPct val="80000"/>
              <a:defRPr sz="1100">
                <a:latin typeface="Microsoft JhengHei UI" panose="020B0604030504040204" pitchFamily="34" charset="-120"/>
                <a:ea typeface="Microsoft JhengHei UI" panose="020B0604030504040204" pitchFamily="34" charset="-120"/>
              </a:defRPr>
            </a:lvl5pPr>
          </a:lstStyle>
          <a:p>
            <a:pPr lvl="0" rtl="0"/>
            <a:r>
              <a:rPr lang="zh-tw"/>
              <a:t>按一下以編輯母片文字樣式</a:t>
            </a:r>
          </a:p>
          <a:p>
            <a:pPr lvl="1" rtl="0"/>
            <a:r>
              <a:rPr lang="zh-tw"/>
              <a:t>第二層</a:t>
            </a:r>
          </a:p>
          <a:p>
            <a:pPr lvl="2" rtl="0"/>
            <a:r>
              <a:rPr lang="zh-tw"/>
              <a:t>第三層</a:t>
            </a:r>
          </a:p>
          <a:p>
            <a:pPr lvl="3" rtl="0"/>
            <a:r>
              <a:rPr lang="zh-tw"/>
              <a:t>第四層</a:t>
            </a:r>
          </a:p>
          <a:p>
            <a:pPr lvl="4" rtl="0"/>
            <a:r>
              <a:rPr lang="zh-tw"/>
              <a:t>第五層</a:t>
            </a:r>
          </a:p>
        </p:txBody>
      </p:sp>
      <p:sp>
        <p:nvSpPr>
          <p:cNvPr id="10" name="內容版面配置區 3">
            <a:extLst>
              <a:ext uri="{FF2B5EF4-FFF2-40B4-BE49-F238E27FC236}">
                <a16:creationId xmlns:a16="http://schemas.microsoft.com/office/drawing/2014/main" id="{023B02AB-1DB6-AF79-E1B3-175C76BE57ED}"/>
              </a:ext>
            </a:extLst>
          </p:cNvPr>
          <p:cNvSpPr>
            <a:spLocks noGrp="1"/>
          </p:cNvSpPr>
          <p:nvPr>
            <p:ph sz="half" idx="2" hasCustomPrompt="1"/>
          </p:nvPr>
        </p:nvSpPr>
        <p:spPr>
          <a:xfrm>
            <a:off x="1280160" y="3172968"/>
            <a:ext cx="10076688" cy="3108960"/>
          </a:xfrm>
          <a:noFill/>
        </p:spPr>
        <p:txBody>
          <a:bodyPr lIns="0" tIns="0" rIns="0" bIns="0" rtlCol="0">
            <a:normAutofit/>
          </a:bodyPr>
          <a:lstStyle>
            <a:lvl1pPr marL="457200">
              <a:spcBef>
                <a:spcPts val="1400"/>
              </a:spcBef>
              <a:buSzPct val="80000"/>
              <a:defRPr sz="1800">
                <a:latin typeface="Microsoft JhengHei UI" panose="020B0604030504040204" pitchFamily="34" charset="-120"/>
                <a:ea typeface="Microsoft JhengHei UI" panose="020B0604030504040204" pitchFamily="34" charset="-120"/>
              </a:defRPr>
            </a:lvl1pPr>
            <a:lvl2pPr marL="914400">
              <a:buSzPct val="80000"/>
              <a:defRPr sz="1600">
                <a:latin typeface="Microsoft JhengHei UI" panose="020B0604030504040204" pitchFamily="34" charset="-120"/>
                <a:ea typeface="Microsoft JhengHei UI" panose="020B0604030504040204" pitchFamily="34" charset="-120"/>
              </a:defRPr>
            </a:lvl2pPr>
            <a:lvl3pPr marL="1371600">
              <a:buSzPct val="80000"/>
              <a:defRPr sz="1400">
                <a:latin typeface="Microsoft JhengHei UI" panose="020B0604030504040204" pitchFamily="34" charset="-120"/>
                <a:ea typeface="Microsoft JhengHei UI" panose="020B0604030504040204" pitchFamily="34" charset="-120"/>
              </a:defRPr>
            </a:lvl3pPr>
            <a:lvl4pPr marL="1828800">
              <a:buSzPct val="80000"/>
              <a:defRPr sz="1200">
                <a:latin typeface="Microsoft JhengHei UI" panose="020B0604030504040204" pitchFamily="34" charset="-120"/>
                <a:ea typeface="Microsoft JhengHei UI" panose="020B0604030504040204" pitchFamily="34" charset="-120"/>
              </a:defRPr>
            </a:lvl4pPr>
            <a:lvl5pPr marL="2286000">
              <a:buSzPct val="80000"/>
              <a:defRPr sz="1100">
                <a:latin typeface="Microsoft JhengHei UI" panose="020B0604030504040204" pitchFamily="34" charset="-120"/>
                <a:ea typeface="Microsoft JhengHei UI" panose="020B0604030504040204" pitchFamily="34" charset="-120"/>
              </a:defRPr>
            </a:lvl5pPr>
          </a:lstStyle>
          <a:p>
            <a:pPr lvl="0" rtl="0"/>
            <a:r>
              <a:rPr lang="zh-tw"/>
              <a:t>按一下以編輯母片文字樣式</a:t>
            </a:r>
          </a:p>
          <a:p>
            <a:pPr lvl="1" rtl="0"/>
            <a:r>
              <a:rPr lang="zh-tw"/>
              <a:t>第二層</a:t>
            </a:r>
          </a:p>
          <a:p>
            <a:pPr lvl="2" rtl="0"/>
            <a:r>
              <a:rPr lang="zh-tw"/>
              <a:t>第三層</a:t>
            </a:r>
          </a:p>
          <a:p>
            <a:pPr lvl="3" rtl="0"/>
            <a:r>
              <a:rPr lang="zh-tw"/>
              <a:t>第四層</a:t>
            </a:r>
          </a:p>
          <a:p>
            <a:pPr lvl="4" rtl="0"/>
            <a:r>
              <a:rPr lang="zh-tw"/>
              <a:t>第五層</a:t>
            </a:r>
          </a:p>
        </p:txBody>
      </p:sp>
      <p:cxnSp>
        <p:nvCxnSpPr>
          <p:cNvPr id="11" name="直線接點 10">
            <a:extLst>
              <a:ext uri="{FF2B5EF4-FFF2-40B4-BE49-F238E27FC236}">
                <a16:creationId xmlns:a16="http://schemas.microsoft.com/office/drawing/2014/main" id="{C2041A78-2CBE-4D73-EF5D-E65139C79DC2}"/>
              </a:ext>
            </a:extLst>
          </p:cNvPr>
          <p:cNvCxnSpPr>
            <a:cxnSpLocks/>
          </p:cNvCxnSpPr>
          <p:nvPr userDrawn="1"/>
        </p:nvCxnSpPr>
        <p:spPr>
          <a:xfrm>
            <a:off x="1295400" y="822960"/>
            <a:ext cx="41148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27748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兩個內容白色">
    <p:spTree>
      <p:nvGrpSpPr>
        <p:cNvPr id="1" name=""/>
        <p:cNvGrpSpPr/>
        <p:nvPr/>
      </p:nvGrpSpPr>
      <p:grpSpPr>
        <a:xfrm>
          <a:off x="0" y="0"/>
          <a:ext cx="0" cy="0"/>
          <a:chOff x="0" y="0"/>
          <a:chExt cx="0" cy="0"/>
        </a:xfrm>
      </p:grpSpPr>
      <p:sp>
        <p:nvSpPr>
          <p:cNvPr id="7" name="投影片編號預留位置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rtlCol="0"/>
          <a:lstStyle/>
          <a:p>
            <a:pPr rtl="0"/>
            <a:fld id="{CBD12358-51D2-46B3-9BDE-DF29528B9454}" type="slidenum">
              <a:rPr lang="en-US" smtClean="0"/>
              <a:t>‹#›</a:t>
            </a:fld>
            <a:endParaRPr lang="en-US" dirty="0"/>
          </a:p>
        </p:txBody>
      </p:sp>
      <p:sp>
        <p:nvSpPr>
          <p:cNvPr id="8" name="標題 1">
            <a:extLst>
              <a:ext uri="{FF2B5EF4-FFF2-40B4-BE49-F238E27FC236}">
                <a16:creationId xmlns:a16="http://schemas.microsoft.com/office/drawing/2014/main" id="{89BC2AC2-003C-AACD-1271-F2F8FBE8FD3D}"/>
              </a:ext>
            </a:extLst>
          </p:cNvPr>
          <p:cNvSpPr>
            <a:spLocks noGrp="1"/>
          </p:cNvSpPr>
          <p:nvPr>
            <p:ph type="title" hasCustomPrompt="1"/>
          </p:nvPr>
        </p:nvSpPr>
        <p:spPr>
          <a:xfrm>
            <a:off x="1280160" y="1097280"/>
            <a:ext cx="9820656" cy="914400"/>
          </a:xfrm>
        </p:spPr>
        <p:txBody>
          <a:bodyPr rtlCol="0" anchor="t" anchorCtr="0">
            <a:normAutofit/>
          </a:bodyPr>
          <a:lstStyle>
            <a:lvl1pPr>
              <a:defRPr sz="3200">
                <a:latin typeface="Microsoft JhengHei UI" panose="020B0604030504040204" pitchFamily="34" charset="-120"/>
                <a:ea typeface="Microsoft JhengHei UI" panose="020B0604030504040204" pitchFamily="34" charset="-120"/>
              </a:defRPr>
            </a:lvl1pPr>
          </a:lstStyle>
          <a:p>
            <a:pPr rtl="0"/>
            <a:r>
              <a:rPr lang="zh-tw"/>
              <a:t>按一下以編輯母片標題樣式</a:t>
            </a:r>
          </a:p>
        </p:txBody>
      </p:sp>
      <p:sp>
        <p:nvSpPr>
          <p:cNvPr id="9" name="內容版面配置區 2">
            <a:extLst>
              <a:ext uri="{FF2B5EF4-FFF2-40B4-BE49-F238E27FC236}">
                <a16:creationId xmlns:a16="http://schemas.microsoft.com/office/drawing/2014/main" id="{DD758F50-A87C-F2A1-40E8-08F07081E9C3}"/>
              </a:ext>
            </a:extLst>
          </p:cNvPr>
          <p:cNvSpPr>
            <a:spLocks noGrp="1"/>
          </p:cNvSpPr>
          <p:nvPr>
            <p:ph sz="half" idx="1" hasCustomPrompt="1"/>
          </p:nvPr>
        </p:nvSpPr>
        <p:spPr>
          <a:xfrm>
            <a:off x="1280160" y="2377440"/>
            <a:ext cx="4572000" cy="3429000"/>
          </a:xfrm>
          <a:noFill/>
        </p:spPr>
        <p:txBody>
          <a:bodyPr lIns="0" tIns="0" rIns="0" bIns="0" rtlCol="0">
            <a:normAutofit/>
          </a:bodyPr>
          <a:lstStyle>
            <a:lvl1pPr marL="228600" indent="-228600">
              <a:lnSpc>
                <a:spcPct val="90000"/>
              </a:lnSpc>
              <a:spcBef>
                <a:spcPts val="1400"/>
              </a:spcBef>
              <a:buSzPct val="80000"/>
              <a:defRPr sz="1800" b="1">
                <a:latin typeface="Microsoft JhengHei UI" panose="020B0604030504040204" pitchFamily="34" charset="-120"/>
                <a:ea typeface="Microsoft JhengHei UI" panose="020B0604030504040204" pitchFamily="34" charset="-120"/>
              </a:defRPr>
            </a:lvl1pPr>
            <a:lvl2pPr marL="457200" indent="0">
              <a:lnSpc>
                <a:spcPct val="90000"/>
              </a:lnSpc>
              <a:spcBef>
                <a:spcPts val="1400"/>
              </a:spcBef>
              <a:buSzPct val="80000"/>
              <a:buNone/>
              <a:defRPr sz="1800">
                <a:latin typeface="Microsoft JhengHei UI" panose="020B0604030504040204" pitchFamily="34" charset="-120"/>
                <a:ea typeface="Microsoft JhengHei UI" panose="020B0604030504040204" pitchFamily="34" charset="-120"/>
              </a:defRPr>
            </a:lvl2pPr>
            <a:lvl3pPr marL="914400">
              <a:lnSpc>
                <a:spcPct val="90000"/>
              </a:lnSpc>
              <a:spcBef>
                <a:spcPts val="1400"/>
              </a:spcBef>
              <a:buSzPct val="80000"/>
              <a:defRPr sz="1800">
                <a:latin typeface="Microsoft JhengHei UI" panose="020B0604030504040204" pitchFamily="34" charset="-120"/>
                <a:ea typeface="Microsoft JhengHei UI" panose="020B0604030504040204" pitchFamily="34" charset="-120"/>
              </a:defRPr>
            </a:lvl3pPr>
            <a:lvl4pPr marL="914400" indent="0">
              <a:lnSpc>
                <a:spcPct val="90000"/>
              </a:lnSpc>
              <a:spcBef>
                <a:spcPts val="1400"/>
              </a:spcBef>
              <a:buSzPct val="80000"/>
              <a:buNone/>
              <a:defRPr sz="1800">
                <a:latin typeface="Microsoft JhengHei UI" panose="020B0604030504040204" pitchFamily="34" charset="-120"/>
                <a:ea typeface="Microsoft JhengHei UI" panose="020B0604030504040204" pitchFamily="34" charset="-120"/>
              </a:defRPr>
            </a:lvl4pPr>
            <a:lvl5pPr marL="1371600">
              <a:lnSpc>
                <a:spcPct val="90000"/>
              </a:lnSpc>
              <a:spcBef>
                <a:spcPts val="1400"/>
              </a:spcBef>
              <a:buSzPct val="80000"/>
              <a:defRPr sz="1800">
                <a:latin typeface="Microsoft JhengHei UI" panose="020B0604030504040204" pitchFamily="34" charset="-120"/>
                <a:ea typeface="Microsoft JhengHei UI" panose="020B0604030504040204" pitchFamily="34" charset="-120"/>
              </a:defRPr>
            </a:lvl5pPr>
          </a:lstStyle>
          <a:p>
            <a:pPr lvl="0" rtl="0"/>
            <a:r>
              <a:rPr lang="zh-tw"/>
              <a:t>按一下以編輯母片文字樣式</a:t>
            </a:r>
          </a:p>
          <a:p>
            <a:pPr lvl="1" rtl="0"/>
            <a:r>
              <a:rPr lang="zh-tw"/>
              <a:t>第二層</a:t>
            </a:r>
          </a:p>
          <a:p>
            <a:pPr lvl="2" rtl="0"/>
            <a:r>
              <a:rPr lang="zh-tw"/>
              <a:t>第三層</a:t>
            </a:r>
          </a:p>
          <a:p>
            <a:pPr lvl="3" rtl="0"/>
            <a:r>
              <a:rPr lang="zh-tw"/>
              <a:t>第四層</a:t>
            </a:r>
          </a:p>
          <a:p>
            <a:pPr lvl="4" rtl="0"/>
            <a:r>
              <a:rPr lang="zh-tw"/>
              <a:t>第五層</a:t>
            </a:r>
          </a:p>
        </p:txBody>
      </p:sp>
      <p:sp>
        <p:nvSpPr>
          <p:cNvPr id="10" name="內容版面配置區 3">
            <a:extLst>
              <a:ext uri="{FF2B5EF4-FFF2-40B4-BE49-F238E27FC236}">
                <a16:creationId xmlns:a16="http://schemas.microsoft.com/office/drawing/2014/main" id="{023B02AB-1DB6-AF79-E1B3-175C76BE57ED}"/>
              </a:ext>
            </a:extLst>
          </p:cNvPr>
          <p:cNvSpPr>
            <a:spLocks noGrp="1"/>
          </p:cNvSpPr>
          <p:nvPr>
            <p:ph sz="half" idx="2" hasCustomPrompt="1"/>
          </p:nvPr>
        </p:nvSpPr>
        <p:spPr>
          <a:xfrm>
            <a:off x="6227064" y="2377440"/>
            <a:ext cx="4645152" cy="3429000"/>
          </a:xfrm>
          <a:noFill/>
        </p:spPr>
        <p:txBody>
          <a:bodyPr lIns="0" tIns="0" rIns="0" bIns="0" rtlCol="0">
            <a:normAutofit/>
          </a:bodyPr>
          <a:lstStyle>
            <a:lvl1pPr marL="457200">
              <a:spcBef>
                <a:spcPts val="1400"/>
              </a:spcBef>
              <a:buSzPct val="80000"/>
              <a:defRPr sz="1800">
                <a:latin typeface="Microsoft JhengHei UI" panose="020B0604030504040204" pitchFamily="34" charset="-120"/>
                <a:ea typeface="Microsoft JhengHei UI" panose="020B0604030504040204" pitchFamily="34" charset="-120"/>
              </a:defRPr>
            </a:lvl1pPr>
            <a:lvl2pPr marL="914400">
              <a:buSzPct val="80000"/>
              <a:defRPr sz="1800">
                <a:latin typeface="Microsoft JhengHei UI" panose="020B0604030504040204" pitchFamily="34" charset="-120"/>
                <a:ea typeface="Microsoft JhengHei UI" panose="020B0604030504040204" pitchFamily="34" charset="-120"/>
              </a:defRPr>
            </a:lvl2pPr>
            <a:lvl3pPr marL="1371600">
              <a:buSzPct val="80000"/>
              <a:defRPr sz="1800">
                <a:latin typeface="Microsoft JhengHei UI" panose="020B0604030504040204" pitchFamily="34" charset="-120"/>
                <a:ea typeface="Microsoft JhengHei UI" panose="020B0604030504040204" pitchFamily="34" charset="-120"/>
              </a:defRPr>
            </a:lvl3pPr>
            <a:lvl4pPr marL="1828800">
              <a:buSzPct val="80000"/>
              <a:defRPr sz="1800">
                <a:latin typeface="Microsoft JhengHei UI" panose="020B0604030504040204" pitchFamily="34" charset="-120"/>
                <a:ea typeface="Microsoft JhengHei UI" panose="020B0604030504040204" pitchFamily="34" charset="-120"/>
              </a:defRPr>
            </a:lvl4pPr>
            <a:lvl5pPr marL="2286000">
              <a:buSzPct val="80000"/>
              <a:defRPr sz="1800">
                <a:latin typeface="Microsoft JhengHei UI" panose="020B0604030504040204" pitchFamily="34" charset="-120"/>
                <a:ea typeface="Microsoft JhengHei UI" panose="020B0604030504040204" pitchFamily="34" charset="-120"/>
              </a:defRPr>
            </a:lvl5pPr>
          </a:lstStyle>
          <a:p>
            <a:pPr lvl="0" rtl="0"/>
            <a:r>
              <a:rPr lang="zh-tw"/>
              <a:t>按一下以編輯母片文字樣式</a:t>
            </a:r>
          </a:p>
          <a:p>
            <a:pPr lvl="1" rtl="0"/>
            <a:r>
              <a:rPr lang="zh-tw"/>
              <a:t>第二層</a:t>
            </a:r>
          </a:p>
          <a:p>
            <a:pPr lvl="2" rtl="0"/>
            <a:r>
              <a:rPr lang="zh-tw"/>
              <a:t>第三層</a:t>
            </a:r>
          </a:p>
          <a:p>
            <a:pPr lvl="3" rtl="0"/>
            <a:r>
              <a:rPr lang="zh-tw"/>
              <a:t>第四層</a:t>
            </a:r>
          </a:p>
          <a:p>
            <a:pPr lvl="4" rtl="0"/>
            <a:r>
              <a:rPr lang="zh-tw"/>
              <a:t>第五層</a:t>
            </a:r>
          </a:p>
        </p:txBody>
      </p:sp>
      <p:cxnSp>
        <p:nvCxnSpPr>
          <p:cNvPr id="11" name="直線接點 10">
            <a:extLst>
              <a:ext uri="{FF2B5EF4-FFF2-40B4-BE49-F238E27FC236}">
                <a16:creationId xmlns:a16="http://schemas.microsoft.com/office/drawing/2014/main" id="{C2041A78-2CBE-4D73-EF5D-E65139C79DC2}"/>
              </a:ext>
            </a:extLst>
          </p:cNvPr>
          <p:cNvCxnSpPr>
            <a:cxnSpLocks/>
          </p:cNvCxnSpPr>
          <p:nvPr userDrawn="1"/>
        </p:nvCxnSpPr>
        <p:spPr>
          <a:xfrm>
            <a:off x="1295400" y="822960"/>
            <a:ext cx="41148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2424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表格">
    <p:spTree>
      <p:nvGrpSpPr>
        <p:cNvPr id="1" name=""/>
        <p:cNvGrpSpPr/>
        <p:nvPr/>
      </p:nvGrpSpPr>
      <p:grpSpPr>
        <a:xfrm>
          <a:off x="0" y="0"/>
          <a:ext cx="0" cy="0"/>
          <a:chOff x="0" y="0"/>
          <a:chExt cx="0" cy="0"/>
        </a:xfrm>
      </p:grpSpPr>
      <p:sp>
        <p:nvSpPr>
          <p:cNvPr id="6" name="投影片編號預留位置 5">
            <a:extLst>
              <a:ext uri="{FF2B5EF4-FFF2-40B4-BE49-F238E27FC236}">
                <a16:creationId xmlns:a16="http://schemas.microsoft.com/office/drawing/2014/main" id="{8F1AF200-E81F-A326-0EDB-4B93C71D9BF4}"/>
              </a:ext>
            </a:extLst>
          </p:cNvPr>
          <p:cNvSpPr>
            <a:spLocks noGrp="1"/>
          </p:cNvSpPr>
          <p:nvPr>
            <p:ph type="sldNum" sz="quarter" idx="12"/>
          </p:nvPr>
        </p:nvSpPr>
        <p:spPr/>
        <p:txBody>
          <a:bodyPr rtlCol="0"/>
          <a:lstStyle/>
          <a:p>
            <a:pPr rtl="0"/>
            <a:fld id="{CBD12358-51D2-46B3-9BDE-DF29528B9454}" type="slidenum">
              <a:rPr lang="en-US" smtClean="0"/>
              <a:t>‹#›</a:t>
            </a:fld>
            <a:endParaRPr lang="en-US" dirty="0"/>
          </a:p>
        </p:txBody>
      </p:sp>
      <p:sp>
        <p:nvSpPr>
          <p:cNvPr id="3" name="標題 1">
            <a:extLst>
              <a:ext uri="{FF2B5EF4-FFF2-40B4-BE49-F238E27FC236}">
                <a16:creationId xmlns:a16="http://schemas.microsoft.com/office/drawing/2014/main" id="{A659BA83-0C6E-2A70-AED3-E386CABE654A}"/>
              </a:ext>
            </a:extLst>
          </p:cNvPr>
          <p:cNvSpPr>
            <a:spLocks noGrp="1"/>
          </p:cNvSpPr>
          <p:nvPr>
            <p:ph type="title" hasCustomPrompt="1"/>
          </p:nvPr>
        </p:nvSpPr>
        <p:spPr>
          <a:xfrm>
            <a:off x="1280160" y="1097280"/>
            <a:ext cx="9601200" cy="914400"/>
          </a:xfrm>
        </p:spPr>
        <p:txBody>
          <a:bodyPr rtlCol="0" anchor="t" anchorCtr="0">
            <a:normAutofit/>
          </a:bodyPr>
          <a:lstStyle>
            <a:lvl1pPr>
              <a:defRPr sz="3200">
                <a:latin typeface="Microsoft JhengHei UI" panose="020B0604030504040204" pitchFamily="34" charset="-120"/>
                <a:ea typeface="Microsoft JhengHei UI" panose="020B0604030504040204" pitchFamily="34" charset="-120"/>
              </a:defRPr>
            </a:lvl1pPr>
          </a:lstStyle>
          <a:p>
            <a:pPr rtl="0"/>
            <a:r>
              <a:rPr lang="zh-tw"/>
              <a:t>按一下以編輯母片標題樣式</a:t>
            </a:r>
          </a:p>
        </p:txBody>
      </p:sp>
      <p:sp>
        <p:nvSpPr>
          <p:cNvPr id="8" name="表格預留位置 7">
            <a:extLst>
              <a:ext uri="{FF2B5EF4-FFF2-40B4-BE49-F238E27FC236}">
                <a16:creationId xmlns:a16="http://schemas.microsoft.com/office/drawing/2014/main" id="{0CEAFE70-86D3-8690-31CA-F9A1FBA494D0}"/>
              </a:ext>
            </a:extLst>
          </p:cNvPr>
          <p:cNvSpPr>
            <a:spLocks noGrp="1"/>
          </p:cNvSpPr>
          <p:nvPr>
            <p:ph type="tbl" sz="quarter" idx="13"/>
          </p:nvPr>
        </p:nvSpPr>
        <p:spPr>
          <a:xfrm>
            <a:off x="1280160" y="2377440"/>
            <a:ext cx="9619488" cy="3429000"/>
          </a:xfrm>
        </p:spPr>
        <p:txBody>
          <a:bodyPr rtlCol="0"/>
          <a:lstStyle>
            <a:lvl1pPr marL="0" indent="0">
              <a:buNone/>
              <a:defRPr/>
            </a:lvl1pPr>
          </a:lstStyle>
          <a:p>
            <a:pPr rtl="0"/>
            <a:r>
              <a:rPr lang="zh-TW" altLang="en-US"/>
              <a:t>按一下圖示以新增表格</a:t>
            </a:r>
            <a:endParaRPr lang="en-US" dirty="0"/>
          </a:p>
        </p:txBody>
      </p:sp>
      <p:cxnSp>
        <p:nvCxnSpPr>
          <p:cNvPr id="7" name="直線接點 6">
            <a:extLst>
              <a:ext uri="{FF2B5EF4-FFF2-40B4-BE49-F238E27FC236}">
                <a16:creationId xmlns:a16="http://schemas.microsoft.com/office/drawing/2014/main" id="{5D612406-06E6-DCE4-7F2F-D98836A802A6}"/>
              </a:ext>
            </a:extLst>
          </p:cNvPr>
          <p:cNvCxnSpPr>
            <a:cxnSpLocks/>
          </p:cNvCxnSpPr>
          <p:nvPr userDrawn="1"/>
        </p:nvCxnSpPr>
        <p:spPr>
          <a:xfrm>
            <a:off x="1295400" y="822960"/>
            <a:ext cx="41148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58893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兩個內容綠色">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C40C44A-93E6-6C58-5E88-AFDC594EC27A}"/>
              </a:ext>
            </a:extLst>
          </p:cNvPr>
          <p:cNvSpPr>
            <a:spLocks noGrp="1"/>
          </p:cNvSpPr>
          <p:nvPr>
            <p:ph type="title" hasCustomPrompt="1"/>
          </p:nvPr>
        </p:nvSpPr>
        <p:spPr>
          <a:xfrm>
            <a:off x="1280160" y="1097280"/>
            <a:ext cx="9821955" cy="914400"/>
          </a:xfrm>
        </p:spPr>
        <p:txBody>
          <a:bodyPr rtlCol="0" anchor="t" anchorCtr="0">
            <a:normAutofit/>
          </a:bodyPr>
          <a:lstStyle>
            <a:lvl1pPr>
              <a:defRPr sz="3200">
                <a:latin typeface="Microsoft JhengHei UI" panose="020B0604030504040204" pitchFamily="34" charset="-120"/>
                <a:ea typeface="Microsoft JhengHei UI" panose="020B0604030504040204" pitchFamily="34" charset="-120"/>
              </a:defRPr>
            </a:lvl1pPr>
          </a:lstStyle>
          <a:p>
            <a:pPr rtl="0"/>
            <a:r>
              <a:rPr lang="zh-tw"/>
              <a:t>按一下以編輯母片標題樣式</a:t>
            </a:r>
          </a:p>
        </p:txBody>
      </p:sp>
      <p:sp>
        <p:nvSpPr>
          <p:cNvPr id="3" name="內容版面配置區 2">
            <a:extLst>
              <a:ext uri="{FF2B5EF4-FFF2-40B4-BE49-F238E27FC236}">
                <a16:creationId xmlns:a16="http://schemas.microsoft.com/office/drawing/2014/main" id="{0C813049-5F46-053E-6279-8183259649A6}"/>
              </a:ext>
            </a:extLst>
          </p:cNvPr>
          <p:cNvSpPr>
            <a:spLocks noGrp="1"/>
          </p:cNvSpPr>
          <p:nvPr>
            <p:ph sz="half" idx="1" hasCustomPrompt="1"/>
          </p:nvPr>
        </p:nvSpPr>
        <p:spPr>
          <a:xfrm>
            <a:off x="1280160" y="2377440"/>
            <a:ext cx="4663440" cy="3566160"/>
          </a:xfrm>
          <a:solidFill>
            <a:schemeClr val="accent4"/>
          </a:solidFill>
        </p:spPr>
        <p:txBody>
          <a:bodyPr lIns="365760" tIns="365760" rIns="365760" bIns="365760" rtlCol="0">
            <a:normAutofit/>
          </a:bodyPr>
          <a:lstStyle>
            <a:lvl1pPr marL="457200">
              <a:spcBef>
                <a:spcPts val="1400"/>
              </a:spcBef>
              <a:buClr>
                <a:schemeClr val="tx1"/>
              </a:buClr>
              <a:buSzPct val="80000"/>
              <a:defRPr sz="1800">
                <a:latin typeface="Microsoft JhengHei UI" panose="020B0604030504040204" pitchFamily="34" charset="-120"/>
                <a:ea typeface="Microsoft JhengHei UI" panose="020B0604030504040204" pitchFamily="34" charset="-120"/>
              </a:defRPr>
            </a:lvl1pPr>
            <a:lvl2pPr marL="914400">
              <a:buClr>
                <a:schemeClr val="tx1"/>
              </a:buClr>
              <a:buSzPct val="80000"/>
              <a:defRPr sz="1600">
                <a:latin typeface="Microsoft JhengHei UI" panose="020B0604030504040204" pitchFamily="34" charset="-120"/>
                <a:ea typeface="Microsoft JhengHei UI" panose="020B0604030504040204" pitchFamily="34" charset="-120"/>
              </a:defRPr>
            </a:lvl2pPr>
            <a:lvl3pPr marL="1371600">
              <a:buClr>
                <a:schemeClr val="tx1"/>
              </a:buClr>
              <a:buSzPct val="80000"/>
              <a:defRPr sz="1400">
                <a:latin typeface="Microsoft JhengHei UI" panose="020B0604030504040204" pitchFamily="34" charset="-120"/>
                <a:ea typeface="Microsoft JhengHei UI" panose="020B0604030504040204" pitchFamily="34" charset="-120"/>
              </a:defRPr>
            </a:lvl3pPr>
            <a:lvl4pPr marL="1828800">
              <a:buClr>
                <a:schemeClr val="tx1"/>
              </a:buClr>
              <a:buSzPct val="80000"/>
              <a:defRPr sz="1200">
                <a:latin typeface="Microsoft JhengHei UI" panose="020B0604030504040204" pitchFamily="34" charset="-120"/>
                <a:ea typeface="Microsoft JhengHei UI" panose="020B0604030504040204" pitchFamily="34" charset="-120"/>
              </a:defRPr>
            </a:lvl4pPr>
            <a:lvl5pPr marL="2286000">
              <a:buClr>
                <a:schemeClr val="tx1"/>
              </a:buClr>
              <a:buSzPct val="80000"/>
              <a:defRPr sz="1100">
                <a:latin typeface="Microsoft JhengHei UI" panose="020B0604030504040204" pitchFamily="34" charset="-120"/>
                <a:ea typeface="Microsoft JhengHei UI" panose="020B0604030504040204" pitchFamily="34" charset="-120"/>
              </a:defRPr>
            </a:lvl5pPr>
          </a:lstStyle>
          <a:p>
            <a:pPr lvl="0" rtl="0"/>
            <a:r>
              <a:rPr lang="zh-tw"/>
              <a:t>按一下以編輯母片文字樣式</a:t>
            </a:r>
          </a:p>
          <a:p>
            <a:pPr lvl="1" rtl="0"/>
            <a:r>
              <a:rPr lang="zh-tw"/>
              <a:t>第二層</a:t>
            </a:r>
          </a:p>
          <a:p>
            <a:pPr lvl="2" rtl="0"/>
            <a:r>
              <a:rPr lang="zh-tw"/>
              <a:t>第三層</a:t>
            </a:r>
          </a:p>
          <a:p>
            <a:pPr lvl="3" rtl="0"/>
            <a:r>
              <a:rPr lang="zh-tw"/>
              <a:t>第四層</a:t>
            </a:r>
          </a:p>
          <a:p>
            <a:pPr lvl="4" rtl="0"/>
            <a:r>
              <a:rPr lang="zh-tw"/>
              <a:t>第五層</a:t>
            </a:r>
          </a:p>
        </p:txBody>
      </p:sp>
      <p:sp>
        <p:nvSpPr>
          <p:cNvPr id="4" name="內容版面配置區 3">
            <a:extLst>
              <a:ext uri="{FF2B5EF4-FFF2-40B4-BE49-F238E27FC236}">
                <a16:creationId xmlns:a16="http://schemas.microsoft.com/office/drawing/2014/main" id="{72DFB03A-367B-9ADA-8071-E22871EC115F}"/>
              </a:ext>
            </a:extLst>
          </p:cNvPr>
          <p:cNvSpPr>
            <a:spLocks noGrp="1"/>
          </p:cNvSpPr>
          <p:nvPr>
            <p:ph sz="half" idx="2" hasCustomPrompt="1"/>
          </p:nvPr>
        </p:nvSpPr>
        <p:spPr>
          <a:xfrm>
            <a:off x="6309360" y="2377440"/>
            <a:ext cx="4663440" cy="3566160"/>
          </a:xfrm>
          <a:solidFill>
            <a:schemeClr val="accent4"/>
          </a:solidFill>
        </p:spPr>
        <p:txBody>
          <a:bodyPr lIns="365760" tIns="365760" rIns="365760" bIns="365760" rtlCol="0">
            <a:normAutofit/>
          </a:bodyPr>
          <a:lstStyle>
            <a:lvl1pPr marL="457200">
              <a:spcBef>
                <a:spcPts val="1400"/>
              </a:spcBef>
              <a:buClr>
                <a:schemeClr val="tx1"/>
              </a:buClr>
              <a:buSzPct val="80000"/>
              <a:defRPr sz="1800" cap="all" baseline="0">
                <a:latin typeface="Microsoft JhengHei UI" panose="020B0604030504040204" pitchFamily="34" charset="-120"/>
                <a:ea typeface="Microsoft JhengHei UI" panose="020B0604030504040204" pitchFamily="34" charset="-120"/>
              </a:defRPr>
            </a:lvl1pPr>
            <a:lvl2pPr marL="914400">
              <a:buClr>
                <a:schemeClr val="tx1"/>
              </a:buClr>
              <a:buSzPct val="80000"/>
              <a:defRPr sz="1600">
                <a:latin typeface="Microsoft JhengHei UI" panose="020B0604030504040204" pitchFamily="34" charset="-120"/>
                <a:ea typeface="Microsoft JhengHei UI" panose="020B0604030504040204" pitchFamily="34" charset="-120"/>
              </a:defRPr>
            </a:lvl2pPr>
            <a:lvl3pPr marL="1371600">
              <a:buClr>
                <a:schemeClr val="tx1"/>
              </a:buClr>
              <a:buSzPct val="80000"/>
              <a:defRPr sz="1400">
                <a:latin typeface="Microsoft JhengHei UI" panose="020B0604030504040204" pitchFamily="34" charset="-120"/>
                <a:ea typeface="Microsoft JhengHei UI" panose="020B0604030504040204" pitchFamily="34" charset="-120"/>
              </a:defRPr>
            </a:lvl3pPr>
            <a:lvl4pPr marL="1828800">
              <a:buClr>
                <a:schemeClr val="tx1"/>
              </a:buClr>
              <a:buSzPct val="80000"/>
              <a:defRPr sz="1200">
                <a:latin typeface="Microsoft JhengHei UI" panose="020B0604030504040204" pitchFamily="34" charset="-120"/>
                <a:ea typeface="Microsoft JhengHei UI" panose="020B0604030504040204" pitchFamily="34" charset="-120"/>
              </a:defRPr>
            </a:lvl4pPr>
            <a:lvl5pPr marL="2286000">
              <a:buClr>
                <a:schemeClr val="tx1"/>
              </a:buClr>
              <a:buSzPct val="80000"/>
              <a:defRPr sz="1100">
                <a:latin typeface="Microsoft JhengHei UI" panose="020B0604030504040204" pitchFamily="34" charset="-120"/>
                <a:ea typeface="Microsoft JhengHei UI" panose="020B0604030504040204" pitchFamily="34" charset="-120"/>
              </a:defRPr>
            </a:lvl5pPr>
          </a:lstStyle>
          <a:p>
            <a:pPr lvl="0" rtl="0"/>
            <a:r>
              <a:rPr lang="zh-tw"/>
              <a:t>按一下以編輯母片文字樣式</a:t>
            </a:r>
          </a:p>
          <a:p>
            <a:pPr lvl="1" rtl="0"/>
            <a:r>
              <a:rPr lang="zh-tw"/>
              <a:t>第二層</a:t>
            </a:r>
          </a:p>
          <a:p>
            <a:pPr lvl="2" rtl="0"/>
            <a:r>
              <a:rPr lang="zh-tw"/>
              <a:t>第三層</a:t>
            </a:r>
          </a:p>
          <a:p>
            <a:pPr lvl="3" rtl="0"/>
            <a:r>
              <a:rPr lang="zh-tw"/>
              <a:t>第四層</a:t>
            </a:r>
          </a:p>
          <a:p>
            <a:pPr lvl="4" rtl="0"/>
            <a:r>
              <a:rPr lang="zh-tw"/>
              <a:t>第五層</a:t>
            </a:r>
          </a:p>
        </p:txBody>
      </p:sp>
      <p:sp>
        <p:nvSpPr>
          <p:cNvPr id="7" name="投影片編號預留位置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rtlCol="0"/>
          <a:lstStyle/>
          <a:p>
            <a:pPr rtl="0"/>
            <a:fld id="{CBD12358-51D2-46B3-9BDE-DF29528B9454}" type="slidenum">
              <a:rPr lang="en-US" smtClean="0"/>
              <a:t>‹#›</a:t>
            </a:fld>
            <a:endParaRPr lang="en-US" dirty="0"/>
          </a:p>
        </p:txBody>
      </p:sp>
      <p:cxnSp>
        <p:nvCxnSpPr>
          <p:cNvPr id="8" name="直線接點 7">
            <a:extLst>
              <a:ext uri="{FF2B5EF4-FFF2-40B4-BE49-F238E27FC236}">
                <a16:creationId xmlns:a16="http://schemas.microsoft.com/office/drawing/2014/main" id="{941554B7-BB36-76F6-DD79-11088AA69E82}"/>
              </a:ext>
            </a:extLst>
          </p:cNvPr>
          <p:cNvCxnSpPr>
            <a:cxnSpLocks/>
          </p:cNvCxnSpPr>
          <p:nvPr userDrawn="1"/>
        </p:nvCxnSpPr>
        <p:spPr>
          <a:xfrm>
            <a:off x="1295400" y="822960"/>
            <a:ext cx="411480" cy="0"/>
          </a:xfrm>
          <a:prstGeom prst="line">
            <a:avLst/>
          </a:prstGeom>
          <a:ln w="889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3396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結語">
    <p:bg>
      <p:bgPr>
        <a:solidFill>
          <a:schemeClr val="bg1"/>
        </a:solidFill>
        <a:effectLst/>
      </p:bgPr>
    </p:bg>
    <p:spTree>
      <p:nvGrpSpPr>
        <p:cNvPr id="1" name=""/>
        <p:cNvGrpSpPr/>
        <p:nvPr/>
      </p:nvGrpSpPr>
      <p:grpSpPr>
        <a:xfrm>
          <a:off x="0" y="0"/>
          <a:ext cx="0" cy="0"/>
          <a:chOff x="0" y="0"/>
          <a:chExt cx="0" cy="0"/>
        </a:xfrm>
      </p:grpSpPr>
      <p:sp>
        <p:nvSpPr>
          <p:cNvPr id="16" name="標題 15">
            <a:extLst>
              <a:ext uri="{FF2B5EF4-FFF2-40B4-BE49-F238E27FC236}">
                <a16:creationId xmlns:a16="http://schemas.microsoft.com/office/drawing/2014/main" id="{ABAFD431-F46D-3701-6A51-738ADAF3A5E3}"/>
              </a:ext>
            </a:extLst>
          </p:cNvPr>
          <p:cNvSpPr>
            <a:spLocks noGrp="1"/>
          </p:cNvSpPr>
          <p:nvPr>
            <p:ph type="title" hasCustomPrompt="1"/>
          </p:nvPr>
        </p:nvSpPr>
        <p:spPr>
          <a:xfrm>
            <a:off x="841248" y="3163824"/>
            <a:ext cx="10515600" cy="2322576"/>
          </a:xfrm>
          <a:prstGeom prst="rect">
            <a:avLst/>
          </a:prstGeom>
          <a:noFill/>
        </p:spPr>
        <p:txBody>
          <a:bodyPr wrap="square" bIns="0" rtlCol="0" anchor="ctr">
            <a:normAutofit/>
          </a:bodyPr>
          <a:lstStyle>
            <a:lvl1pPr algn="ctr">
              <a:defRPr sz="5400">
                <a:latin typeface="Microsoft JhengHei UI" panose="020B0604030504040204" pitchFamily="34" charset="-120"/>
                <a:ea typeface="Microsoft JhengHei UI" panose="020B0604030504040204" pitchFamily="34" charset="-120"/>
              </a:defRPr>
            </a:lvl1pPr>
          </a:lstStyle>
          <a:p>
            <a:pPr rtl="0"/>
            <a:r>
              <a:rPr lang="zh-tw"/>
              <a:t>按一下以編輯母片標題樣式</a:t>
            </a:r>
          </a:p>
        </p:txBody>
      </p:sp>
      <p:sp>
        <p:nvSpPr>
          <p:cNvPr id="11" name="圖片預留位置 10">
            <a:extLst>
              <a:ext uri="{FF2B5EF4-FFF2-40B4-BE49-F238E27FC236}">
                <a16:creationId xmlns:a16="http://schemas.microsoft.com/office/drawing/2014/main" id="{CAFD788D-D699-2BA7-3637-AA3B48C09084}"/>
              </a:ext>
            </a:extLst>
          </p:cNvPr>
          <p:cNvSpPr>
            <a:spLocks noGrp="1"/>
          </p:cNvSpPr>
          <p:nvPr>
            <p:ph type="pic" sz="quarter" idx="13"/>
          </p:nvPr>
        </p:nvSpPr>
        <p:spPr>
          <a:xfrm>
            <a:off x="4953000" y="548640"/>
            <a:ext cx="2286000" cy="2286000"/>
          </a:xfrm>
          <a:prstGeom prst="ellipse">
            <a:avLst/>
          </a:prstGeom>
        </p:spPr>
        <p:txBody>
          <a:bodyPr rtlCol="0" anchor="t"/>
          <a:lstStyle>
            <a:lvl1pPr marL="0" indent="0" algn="ctr">
              <a:buNone/>
              <a:defRPr sz="1050">
                <a:solidFill>
                  <a:schemeClr val="tx1"/>
                </a:solidFill>
              </a:defRPr>
            </a:lvl1pPr>
          </a:lstStyle>
          <a:p>
            <a:pPr rtl="0"/>
            <a:r>
              <a:rPr lang="zh-TW" altLang="en-US"/>
              <a:t>按一下圖示以新增圖片</a:t>
            </a:r>
            <a:endParaRPr lang="en-US" dirty="0"/>
          </a:p>
        </p:txBody>
      </p:sp>
      <p:sp>
        <p:nvSpPr>
          <p:cNvPr id="13" name="文字預留位置 12">
            <a:extLst>
              <a:ext uri="{FF2B5EF4-FFF2-40B4-BE49-F238E27FC236}">
                <a16:creationId xmlns:a16="http://schemas.microsoft.com/office/drawing/2014/main" id="{7808A0C0-A02B-D1C7-6DE5-CA25624AD099}"/>
              </a:ext>
            </a:extLst>
          </p:cNvPr>
          <p:cNvSpPr>
            <a:spLocks noGrp="1"/>
          </p:cNvSpPr>
          <p:nvPr>
            <p:ph type="body" sz="quarter" idx="14" hasCustomPrompt="1"/>
          </p:nvPr>
        </p:nvSpPr>
        <p:spPr>
          <a:xfrm>
            <a:off x="1572768" y="6044184"/>
            <a:ext cx="9116568" cy="365760"/>
          </a:xfrm>
        </p:spPr>
        <p:txBody>
          <a:bodyPr rtlCol="0" anchor="t">
            <a:normAutofit/>
          </a:bodyPr>
          <a:lstStyle>
            <a:lvl1pPr marL="0" indent="0" algn="ctr">
              <a:lnSpc>
                <a:spcPct val="90000"/>
              </a:lnSpc>
              <a:spcBef>
                <a:spcPts val="0"/>
              </a:spcBef>
              <a:buNone/>
              <a:defRPr sz="2400" cap="all" baseline="0">
                <a:latin typeface="Microsoft JhengHei UI" panose="020B0604030504040204" pitchFamily="34" charset="-120"/>
                <a:ea typeface="Microsoft JhengHei UI" panose="020B0604030504040204" pitchFamily="34" charset="-120"/>
              </a:defRPr>
            </a:lvl1pPr>
          </a:lstStyle>
          <a:p>
            <a:pPr lvl="0" rtl="0"/>
            <a:r>
              <a:rPr lang="zh-tw"/>
              <a:t>按一下以編輯母片文字樣式</a:t>
            </a:r>
          </a:p>
        </p:txBody>
      </p:sp>
      <p:sp>
        <p:nvSpPr>
          <p:cNvPr id="3" name="矩形 2">
            <a:extLst>
              <a:ext uri="{FF2B5EF4-FFF2-40B4-BE49-F238E27FC236}">
                <a16:creationId xmlns:a16="http://schemas.microsoft.com/office/drawing/2014/main" id="{7ECE7D81-1954-1B1F-C0AC-21C85AFD3C1E}"/>
              </a:ext>
            </a:extLst>
          </p:cNvPr>
          <p:cNvSpPr/>
          <p:nvPr userDrawn="1"/>
        </p:nvSpPr>
        <p:spPr>
          <a:xfrm>
            <a:off x="5891213" y="5628222"/>
            <a:ext cx="409575" cy="883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Tree>
    <p:extLst>
      <p:ext uri="{BB962C8B-B14F-4D97-AF65-F5344CB8AC3E}">
        <p14:creationId xmlns:p14="http://schemas.microsoft.com/office/powerpoint/2010/main" val="919110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預留位置 1">
            <a:extLst>
              <a:ext uri="{FF2B5EF4-FFF2-40B4-BE49-F238E27FC236}">
                <a16:creationId xmlns:a16="http://schemas.microsoft.com/office/drawing/2014/main" id="{9198F9AA-2C87-421D-97C1-B4248DFDC2C2}"/>
              </a:ext>
            </a:extLst>
          </p:cNvPr>
          <p:cNvSpPr>
            <a:spLocks noGrp="1"/>
          </p:cNvSpPr>
          <p:nvPr>
            <p:ph type="title"/>
          </p:nvPr>
        </p:nvSpPr>
        <p:spPr>
          <a:xfrm>
            <a:off x="1295400" y="609600"/>
            <a:ext cx="9821955" cy="1256118"/>
          </a:xfrm>
          <a:prstGeom prst="rect">
            <a:avLst/>
          </a:prstGeom>
        </p:spPr>
        <p:txBody>
          <a:bodyPr vert="horz" lIns="0" tIns="0" rIns="0" bIns="0" rtlCol="0" anchor="t" anchorCtr="0">
            <a:normAutofit/>
          </a:bodyPr>
          <a:lstStyle/>
          <a:p>
            <a:pPr rtl="0"/>
            <a:r>
              <a:rPr lang="zh-tw"/>
              <a:t>按一下以編輯母片標題樣式</a:t>
            </a:r>
          </a:p>
        </p:txBody>
      </p:sp>
      <p:sp>
        <p:nvSpPr>
          <p:cNvPr id="3" name="文字版面配置區 2">
            <a:extLst>
              <a:ext uri="{FF2B5EF4-FFF2-40B4-BE49-F238E27FC236}">
                <a16:creationId xmlns:a16="http://schemas.microsoft.com/office/drawing/2014/main" id="{AE98FC63-C8D2-4CE6-A3F1-EE8ED24590C4}"/>
              </a:ext>
            </a:extLst>
          </p:cNvPr>
          <p:cNvSpPr>
            <a:spLocks noGrp="1"/>
          </p:cNvSpPr>
          <p:nvPr>
            <p:ph type="body" idx="1"/>
          </p:nvPr>
        </p:nvSpPr>
        <p:spPr>
          <a:xfrm>
            <a:off x="1295400" y="1855945"/>
            <a:ext cx="9821955" cy="4351338"/>
          </a:xfrm>
          <a:prstGeom prst="rect">
            <a:avLst/>
          </a:prstGeom>
        </p:spPr>
        <p:txBody>
          <a:bodyPr vert="horz" lIns="0" tIns="0" rIns="0" bIns="0" rtlCol="0">
            <a:normAutofit/>
          </a:bodyPr>
          <a:lstStyle/>
          <a:p>
            <a:pPr lvl="0" rtl="0"/>
            <a:r>
              <a:rPr lang="zh-tw"/>
              <a:t>按一下以編輯母片文字樣式</a:t>
            </a:r>
          </a:p>
          <a:p>
            <a:pPr lvl="1" rtl="0"/>
            <a:r>
              <a:rPr lang="zh-tw"/>
              <a:t>第二層</a:t>
            </a:r>
          </a:p>
          <a:p>
            <a:pPr lvl="2" rtl="0"/>
            <a:r>
              <a:rPr lang="zh-tw"/>
              <a:t>第三層</a:t>
            </a:r>
          </a:p>
          <a:p>
            <a:pPr lvl="3" rtl="0"/>
            <a:r>
              <a:rPr lang="zh-tw"/>
              <a:t>第四層</a:t>
            </a:r>
          </a:p>
          <a:p>
            <a:pPr lvl="4" rtl="0"/>
            <a:r>
              <a:rPr lang="zh-tw"/>
              <a:t>第五層</a:t>
            </a:r>
          </a:p>
        </p:txBody>
      </p:sp>
      <p:sp>
        <p:nvSpPr>
          <p:cNvPr id="21" name="投影片編號版面配置區 20">
            <a:extLst>
              <a:ext uri="{FF2B5EF4-FFF2-40B4-BE49-F238E27FC236}">
                <a16:creationId xmlns:a16="http://schemas.microsoft.com/office/drawing/2014/main" id="{78A08F60-CEF1-832D-D403-282EA76CBEF2}"/>
              </a:ext>
            </a:extLst>
          </p:cNvPr>
          <p:cNvSpPr>
            <a:spLocks noGrp="1"/>
          </p:cNvSpPr>
          <p:nvPr>
            <p:ph type="sldNum" sz="quarter" idx="4"/>
          </p:nvPr>
        </p:nvSpPr>
        <p:spPr>
          <a:xfrm>
            <a:off x="420624" y="6019801"/>
            <a:ext cx="457200" cy="184150"/>
          </a:xfrm>
          <a:prstGeom prst="rect">
            <a:avLst/>
          </a:prstGeom>
        </p:spPr>
        <p:txBody>
          <a:bodyPr vert="horz" lIns="0" tIns="0" rIns="0" bIns="0" rtlCol="0" anchor="ctr"/>
          <a:lstStyle>
            <a:lvl1pPr algn="ctr">
              <a:defRPr sz="1200" cap="all" spc="200" baseline="0">
                <a:solidFill>
                  <a:schemeClr val="accent1"/>
                </a:solidFill>
                <a:latin typeface="Posterama" panose="020B0504020200020000" pitchFamily="34" charset="0"/>
              </a:defRPr>
            </a:lvl1pPr>
          </a:lstStyle>
          <a:p>
            <a:pPr rtl="0"/>
            <a:fld id="{75DF2D63-3FF5-D547-96B9-BE9CCD1ABA58}" type="slidenum">
              <a:rPr lang="en-US" smtClean="0"/>
              <a:pPr/>
              <a:t>‹#›</a:t>
            </a:fld>
            <a:endParaRPr lang="en-US" dirty="0"/>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74" r:id="rId3"/>
    <p:sldLayoutId id="2147483675" r:id="rId4"/>
    <p:sldLayoutId id="2147483664" r:id="rId5"/>
    <p:sldLayoutId id="2147483676" r:id="rId6"/>
    <p:sldLayoutId id="2147483677" r:id="rId7"/>
    <p:sldLayoutId id="2147483681" r:id="rId8"/>
    <p:sldLayoutId id="2147483682" r:id="rId9"/>
    <p:sldLayoutId id="2147483683" r:id="rId10"/>
    <p:sldLayoutId id="2147483680" r:id="rId11"/>
    <p:sldLayoutId id="2147483684" r:id="rId12"/>
    <p:sldLayoutId id="2147483673" r:id="rId13"/>
  </p:sldLayoutIdLst>
  <p:hf sldNum="0" hdr="0" ftr="0" dt="0"/>
  <p:txStyles>
    <p:titleStyle>
      <a:lvl1pPr algn="l" defTabSz="914400" rtl="0" eaLnBrk="1" latinLnBrk="0" hangingPunct="1">
        <a:lnSpc>
          <a:spcPct val="90000"/>
        </a:lnSpc>
        <a:spcBef>
          <a:spcPct val="0"/>
        </a:spcBef>
        <a:buNone/>
        <a:defRPr sz="4800" kern="1200" cap="all" spc="300" baseline="0">
          <a:solidFill>
            <a:schemeClr val="tx1"/>
          </a:solidFill>
          <a:latin typeface="Microsoft JhengHei UI" panose="020B0604030504040204" pitchFamily="34" charset="-120"/>
          <a:ea typeface="Microsoft JhengHei UI" panose="020B0604030504040204" pitchFamily="34" charset="-120"/>
          <a:cs typeface="Posterama" panose="020B0504020200020000" pitchFamily="34" charset="0"/>
        </a:defRPr>
      </a:lvl1pPr>
    </p:titleStyle>
    <p:bodyStyle>
      <a:lvl1pPr marL="228600" indent="-457200" algn="l" defTabSz="914400" rtl="0" eaLnBrk="1" latinLnBrk="0" hangingPunct="1">
        <a:lnSpc>
          <a:spcPct val="100000"/>
        </a:lnSpc>
        <a:spcBef>
          <a:spcPts val="1000"/>
        </a:spcBef>
        <a:buClr>
          <a:schemeClr val="accent1"/>
        </a:buClr>
        <a:buFont typeface="Courier New" panose="02070309020205020404" pitchFamily="49" charset="0"/>
        <a:buChar char="o"/>
        <a:defRPr sz="2400" b="0" i="0" kern="1200" cap="none" baseline="0">
          <a:solidFill>
            <a:schemeClr val="tx1"/>
          </a:solidFill>
          <a:latin typeface="Microsoft JhengHei UI" panose="020B0604030504040204" pitchFamily="34" charset="-120"/>
          <a:ea typeface="Microsoft JhengHei UI" panose="020B0604030504040204" pitchFamily="34" charset="-120"/>
          <a:cs typeface="+mn-cs"/>
        </a:defRPr>
      </a:lvl1pPr>
      <a:lvl2pPr marL="685800" indent="-457200" algn="l" defTabSz="914400" rtl="0" eaLnBrk="1" latinLnBrk="0" hangingPunct="1">
        <a:lnSpc>
          <a:spcPct val="100000"/>
        </a:lnSpc>
        <a:spcBef>
          <a:spcPts val="500"/>
        </a:spcBef>
        <a:buClr>
          <a:schemeClr val="accent1"/>
        </a:buClr>
        <a:buFont typeface="Courier New" panose="02070309020205020404" pitchFamily="49" charset="0"/>
        <a:buChar char="o"/>
        <a:defRPr sz="2000" b="0" i="0" kern="1200" baseline="0">
          <a:solidFill>
            <a:schemeClr val="tx1"/>
          </a:solidFill>
          <a:latin typeface="Microsoft JhengHei UI" panose="020B0604030504040204" pitchFamily="34" charset="-120"/>
          <a:ea typeface="Microsoft JhengHei UI" panose="020B0604030504040204" pitchFamily="34" charset="-120"/>
          <a:cs typeface="+mn-cs"/>
        </a:defRPr>
      </a:lvl2pPr>
      <a:lvl3pPr marL="1143000" indent="-457200" algn="l" defTabSz="914400" rtl="0" eaLnBrk="1" latinLnBrk="0" hangingPunct="1">
        <a:lnSpc>
          <a:spcPct val="100000"/>
        </a:lnSpc>
        <a:spcBef>
          <a:spcPts val="500"/>
        </a:spcBef>
        <a:buClr>
          <a:schemeClr val="accent1"/>
        </a:buClr>
        <a:buFont typeface="Courier New" panose="02070309020205020404" pitchFamily="49" charset="0"/>
        <a:buChar char="o"/>
        <a:defRPr sz="1800" b="0" i="0" kern="1200" baseline="0">
          <a:solidFill>
            <a:schemeClr val="tx1"/>
          </a:solidFill>
          <a:latin typeface="Microsoft JhengHei UI" panose="020B0604030504040204" pitchFamily="34" charset="-120"/>
          <a:ea typeface="Microsoft JhengHei UI" panose="020B0604030504040204" pitchFamily="34" charset="-120"/>
          <a:cs typeface="+mn-cs"/>
        </a:defRPr>
      </a:lvl3pPr>
      <a:lvl4pPr marL="1600200" indent="-457200" algn="l" defTabSz="914400" rtl="0" eaLnBrk="1" latinLnBrk="0" hangingPunct="1">
        <a:lnSpc>
          <a:spcPct val="100000"/>
        </a:lnSpc>
        <a:spcBef>
          <a:spcPts val="500"/>
        </a:spcBef>
        <a:buClr>
          <a:schemeClr val="accent1"/>
        </a:buClr>
        <a:buFont typeface="Courier New" panose="02070309020205020404" pitchFamily="49" charset="0"/>
        <a:buChar char="o"/>
        <a:defRPr sz="1600" b="0" i="0" kern="1200" baseline="0">
          <a:solidFill>
            <a:schemeClr val="tx1"/>
          </a:solidFill>
          <a:latin typeface="Microsoft JhengHei UI" panose="020B0604030504040204" pitchFamily="34" charset="-120"/>
          <a:ea typeface="Microsoft JhengHei UI" panose="020B0604030504040204" pitchFamily="34" charset="-120"/>
          <a:cs typeface="+mn-cs"/>
        </a:defRPr>
      </a:lvl4pPr>
      <a:lvl5pPr marL="2057400" indent="-457200" algn="l" defTabSz="914400" rtl="0" eaLnBrk="1" latinLnBrk="0" hangingPunct="1">
        <a:lnSpc>
          <a:spcPct val="100000"/>
        </a:lnSpc>
        <a:spcBef>
          <a:spcPts val="500"/>
        </a:spcBef>
        <a:buClr>
          <a:schemeClr val="accent1"/>
        </a:buClr>
        <a:buFont typeface="Courier New" panose="02070309020205020404" pitchFamily="49" charset="0"/>
        <a:buChar char="o"/>
        <a:defRPr sz="1400" b="0" i="0" kern="1200" baseline="0">
          <a:solidFill>
            <a:schemeClr val="tx1"/>
          </a:solidFill>
          <a:latin typeface="Microsoft JhengHei UI" panose="020B0604030504040204" pitchFamily="34" charset="-120"/>
          <a:ea typeface="Microsoft JhengHei UI" panose="020B0604030504040204" pitchFamily="34" charset="-12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3960">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6E54F219-8362-5143-316B-C2A639FB267D}"/>
              </a:ext>
            </a:extLst>
          </p:cNvPr>
          <p:cNvPicPr>
            <a:picLocks noChangeAspect="1"/>
          </p:cNvPicPr>
          <p:nvPr/>
        </p:nvPicPr>
        <p:blipFill>
          <a:blip r:embed="rId2">
            <a:alphaModFix amt="20000"/>
          </a:blip>
          <a:stretch>
            <a:fillRect/>
          </a:stretch>
        </p:blipFill>
        <p:spPr>
          <a:xfrm>
            <a:off x="-543900" y="-1522613"/>
            <a:ext cx="9527644" cy="12706867"/>
          </a:xfrm>
          <a:prstGeom prst="rect">
            <a:avLst/>
          </a:prstGeom>
        </p:spPr>
      </p:pic>
      <p:pic>
        <p:nvPicPr>
          <p:cNvPr id="7" name="圖片 6">
            <a:extLst>
              <a:ext uri="{FF2B5EF4-FFF2-40B4-BE49-F238E27FC236}">
                <a16:creationId xmlns:a16="http://schemas.microsoft.com/office/drawing/2014/main" id="{65C249F2-A551-8FB8-EA48-FCB9CC6CFEE8}"/>
              </a:ext>
            </a:extLst>
          </p:cNvPr>
          <p:cNvPicPr>
            <a:picLocks noChangeAspect="1"/>
          </p:cNvPicPr>
          <p:nvPr/>
        </p:nvPicPr>
        <p:blipFill>
          <a:blip r:embed="rId3">
            <a:alphaModFix amt="20000"/>
          </a:blip>
          <a:stretch>
            <a:fillRect/>
          </a:stretch>
        </p:blipFill>
        <p:spPr>
          <a:xfrm>
            <a:off x="6125977" y="1417320"/>
            <a:ext cx="8569737" cy="11429318"/>
          </a:xfrm>
          <a:prstGeom prst="rect">
            <a:avLst/>
          </a:prstGeom>
        </p:spPr>
      </p:pic>
      <p:pic>
        <p:nvPicPr>
          <p:cNvPr id="12" name="圖形 11">
            <a:extLst>
              <a:ext uri="{FF2B5EF4-FFF2-40B4-BE49-F238E27FC236}">
                <a16:creationId xmlns:a16="http://schemas.microsoft.com/office/drawing/2014/main" id="{F193285E-FAFF-CB57-554D-F67FDDDAEF8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0" y="6061937"/>
            <a:ext cx="4269153" cy="796063"/>
          </a:xfrm>
          <a:prstGeom prst="rect">
            <a:avLst/>
          </a:prstGeom>
        </p:spPr>
      </p:pic>
      <p:sp>
        <p:nvSpPr>
          <p:cNvPr id="4" name="標題 3">
            <a:extLst>
              <a:ext uri="{FF2B5EF4-FFF2-40B4-BE49-F238E27FC236}">
                <a16:creationId xmlns:a16="http://schemas.microsoft.com/office/drawing/2014/main" id="{305E10E9-9AB7-0642-D4C4-DDFDAB7B5B2C}"/>
              </a:ext>
            </a:extLst>
          </p:cNvPr>
          <p:cNvSpPr>
            <a:spLocks noGrp="1"/>
          </p:cNvSpPr>
          <p:nvPr>
            <p:ph type="title"/>
          </p:nvPr>
        </p:nvSpPr>
        <p:spPr>
          <a:xfrm>
            <a:off x="800491" y="57364"/>
            <a:ext cx="10964159" cy="4498000"/>
          </a:xfrm>
        </p:spPr>
        <p:txBody>
          <a:bodyPr rtlCol="0">
            <a:normAutofit/>
          </a:bodyPr>
          <a:lstStyle/>
          <a:p>
            <a:pPr rtl="0"/>
            <a:r>
              <a:rPr lang="en-US" altLang="zh-TW" sz="3200" b="1" dirty="0">
                <a:latin typeface="Times New Roman" panose="02020603050405020304" pitchFamily="18" charset="0"/>
                <a:cs typeface="Times New Roman" panose="02020603050405020304" pitchFamily="18" charset="0"/>
              </a:rPr>
              <a:t>HMPA: A Neuro-Symbolic Framework for Natural-Language-Driven, Multi-Emotion Humanoid Motion Generation across Simulation and Reality</a:t>
            </a:r>
            <a:endParaRPr lang="zh-tw" sz="3200" b="1" dirty="0">
              <a:latin typeface="Times New Roman" panose="02020603050405020304" pitchFamily="18" charset="0"/>
              <a:cs typeface="Times New Roman" panose="02020603050405020304" pitchFamily="18" charset="0"/>
            </a:endParaRPr>
          </a:p>
        </p:txBody>
      </p:sp>
      <p:sp>
        <p:nvSpPr>
          <p:cNvPr id="2" name="子標題 1">
            <a:extLst>
              <a:ext uri="{FF2B5EF4-FFF2-40B4-BE49-F238E27FC236}">
                <a16:creationId xmlns:a16="http://schemas.microsoft.com/office/drawing/2014/main" id="{A1307D8B-2864-21B6-1CE1-B605F29281C5}"/>
              </a:ext>
            </a:extLst>
          </p:cNvPr>
          <p:cNvSpPr>
            <a:spLocks noGrp="1"/>
          </p:cNvSpPr>
          <p:nvPr>
            <p:ph type="subTitle" idx="1"/>
          </p:nvPr>
        </p:nvSpPr>
        <p:spPr>
          <a:xfrm>
            <a:off x="1553977" y="6242147"/>
            <a:ext cx="9144000" cy="356616"/>
          </a:xfrm>
        </p:spPr>
        <p:txBody>
          <a:bodyPr vert="horz" lIns="0" tIns="0" rIns="0" bIns="0" rtlCol="0" anchor="t">
            <a:normAutofit lnSpcReduction="10000"/>
          </a:bodyPr>
          <a:lstStyle/>
          <a:p>
            <a:pPr rtl="0"/>
            <a:r>
              <a:rPr lang="zh-TW" altLang="en-US" b="1" dirty="0">
                <a:latin typeface="標楷體" panose="03000509000000000000" pitchFamily="65" charset="-120"/>
                <a:ea typeface="標楷體" panose="03000509000000000000" pitchFamily="65" charset="-120"/>
                <a:cs typeface="Times New Roman" panose="02020603050405020304" pitchFamily="18" charset="0"/>
              </a:rPr>
              <a:t>作者</a:t>
            </a:r>
            <a:r>
              <a:rPr lang="en-US" altLang="zh-TW" b="1" dirty="0">
                <a:latin typeface="標楷體" panose="03000509000000000000" pitchFamily="65" charset="-120"/>
                <a:ea typeface="標楷體" panose="03000509000000000000" pitchFamily="65" charset="-120"/>
                <a:cs typeface="Times New Roman" panose="02020603050405020304" pitchFamily="18" charset="0"/>
              </a:rPr>
              <a:t>:</a:t>
            </a:r>
            <a:r>
              <a:rPr lang="zh-TW" altLang="en-US" b="1" dirty="0">
                <a:latin typeface="標楷體" panose="03000509000000000000" pitchFamily="65" charset="-120"/>
                <a:ea typeface="標楷體" panose="03000509000000000000" pitchFamily="65" charset="-120"/>
                <a:cs typeface="Times New Roman" panose="02020603050405020304" pitchFamily="18" charset="0"/>
              </a:rPr>
              <a:t>陳志中</a:t>
            </a:r>
            <a:endParaRPr lang="zh-tw" b="1" dirty="0">
              <a:latin typeface="標楷體" panose="03000509000000000000" pitchFamily="65" charset="-120"/>
              <a:ea typeface="標楷體" panose="03000509000000000000" pitchFamily="65" charset="-120"/>
              <a:cs typeface="Times New Roman" panose="02020603050405020304" pitchFamily="18" charset="0"/>
            </a:endParaRPr>
          </a:p>
        </p:txBody>
      </p:sp>
      <p:sp>
        <p:nvSpPr>
          <p:cNvPr id="8" name="標題 3">
            <a:extLst>
              <a:ext uri="{FF2B5EF4-FFF2-40B4-BE49-F238E27FC236}">
                <a16:creationId xmlns:a16="http://schemas.microsoft.com/office/drawing/2014/main" id="{C80402CD-7F6D-D83C-E796-018F787DC86D}"/>
              </a:ext>
            </a:extLst>
          </p:cNvPr>
          <p:cNvSpPr txBox="1">
            <a:spLocks/>
          </p:cNvSpPr>
          <p:nvPr/>
        </p:nvSpPr>
        <p:spPr>
          <a:xfrm>
            <a:off x="1324366" y="2595417"/>
            <a:ext cx="10219935" cy="3560288"/>
          </a:xfrm>
          <a:prstGeom prst="rect">
            <a:avLst/>
          </a:prstGeom>
        </p:spPr>
        <p:txBody>
          <a:bodyPr vert="horz" lIns="0" tIns="0" rIns="0" bIns="0" rtlCol="0" anchor="ctr" anchorCtr="0">
            <a:normAutofit/>
          </a:bodyPr>
          <a:lstStyle>
            <a:lvl1pPr algn="ctr" defTabSz="914400" rtl="0" eaLnBrk="1" latinLnBrk="0" hangingPunct="1">
              <a:lnSpc>
                <a:spcPct val="90000"/>
              </a:lnSpc>
              <a:spcBef>
                <a:spcPct val="0"/>
              </a:spcBef>
              <a:buNone/>
              <a:defRPr sz="5400" kern="1200" cap="all" spc="300" baseline="0">
                <a:solidFill>
                  <a:schemeClr val="tx1"/>
                </a:solidFill>
                <a:latin typeface="Microsoft JhengHei UI" panose="020B0604030504040204" pitchFamily="34" charset="-120"/>
                <a:ea typeface="Microsoft JhengHei UI" panose="020B0604030504040204" pitchFamily="34" charset="-120"/>
                <a:cs typeface="Posterama" panose="020B0504020200020000" pitchFamily="34" charset="0"/>
              </a:defRPr>
            </a:lvl1pPr>
          </a:lstStyle>
          <a:p>
            <a:r>
              <a:rPr lang="en-US" altLang="zh-TW" sz="2400" b="1" dirty="0">
                <a:latin typeface="Times New Roman" panose="02020603050405020304" pitchFamily="18" charset="0"/>
                <a:cs typeface="Times New Roman" panose="02020603050405020304" pitchFamily="18" charset="0"/>
              </a:rPr>
              <a:t>HMPA</a:t>
            </a:r>
            <a:r>
              <a:rPr lang="zh-TW" altLang="en-US" sz="2400" b="1" dirty="0">
                <a:latin typeface="Times New Roman" panose="02020603050405020304" pitchFamily="18" charset="0"/>
                <a:cs typeface="Times New Roman" panose="02020603050405020304" pitchFamily="18" charset="0"/>
              </a:rPr>
              <a:t>：</a:t>
            </a:r>
            <a:r>
              <a:rPr lang="zh-TW" altLang="en-US" sz="2600" b="1" dirty="0">
                <a:latin typeface="標楷體" panose="03000509000000000000" pitchFamily="65" charset="-120"/>
                <a:ea typeface="標楷體" panose="03000509000000000000" pitchFamily="65" charset="-120"/>
                <a:cs typeface="Times New Roman" panose="02020603050405020304" pitchFamily="18" charset="0"/>
              </a:rPr>
              <a:t>一套支援模擬與實體人形機器人之自然語言驅動多重情緒動作生成神經符號框架</a:t>
            </a:r>
            <a:endParaRPr lang="zh-tw" altLang="en-US" sz="2600" b="1" dirty="0">
              <a:latin typeface="標楷體" panose="03000509000000000000" pitchFamily="65" charset="-12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8552154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0CDCE97-12B0-97CB-40D2-7B6A752C2352}"/>
              </a:ext>
            </a:extLst>
          </p:cNvPr>
          <p:cNvSpPr>
            <a:spLocks noGrp="1"/>
          </p:cNvSpPr>
          <p:nvPr>
            <p:ph type="title"/>
          </p:nvPr>
        </p:nvSpPr>
        <p:spPr>
          <a:xfrm>
            <a:off x="1280160" y="1097280"/>
            <a:ext cx="1558293" cy="712470"/>
          </a:xfrm>
        </p:spPr>
        <p:txBody>
          <a:bodyPr>
            <a:normAutofit/>
          </a:bodyPr>
          <a:lstStyle/>
          <a:p>
            <a:r>
              <a:rPr lang="zh-TW" altLang="en-US" b="1" dirty="0">
                <a:latin typeface="Times New Roman" panose="02020603050405020304" pitchFamily="18" charset="0"/>
                <a:ea typeface="標楷體" panose="03000509000000000000" pitchFamily="65" charset="-120"/>
              </a:rPr>
              <a:t>目錄</a:t>
            </a:r>
          </a:p>
        </p:txBody>
      </p:sp>
      <p:pic>
        <p:nvPicPr>
          <p:cNvPr id="15" name="圖片 14">
            <a:extLst>
              <a:ext uri="{FF2B5EF4-FFF2-40B4-BE49-F238E27FC236}">
                <a16:creationId xmlns:a16="http://schemas.microsoft.com/office/drawing/2014/main" id="{455FD1E8-EAFD-920E-2D6E-F43E1268331A}"/>
              </a:ext>
            </a:extLst>
          </p:cNvPr>
          <p:cNvPicPr>
            <a:picLocks noChangeAspect="1"/>
          </p:cNvPicPr>
          <p:nvPr/>
        </p:nvPicPr>
        <p:blipFill>
          <a:blip r:embed="rId2">
            <a:alphaModFix amt="35000"/>
          </a:blip>
          <a:stretch>
            <a:fillRect/>
          </a:stretch>
        </p:blipFill>
        <p:spPr>
          <a:xfrm rot="12368353" flipH="1">
            <a:off x="4107818" y="4857681"/>
            <a:ext cx="6814817" cy="7344635"/>
          </a:xfrm>
          <a:prstGeom prst="rect">
            <a:avLst/>
          </a:prstGeom>
        </p:spPr>
      </p:pic>
      <p:sp>
        <p:nvSpPr>
          <p:cNvPr id="3" name="內容版面配置區 2">
            <a:extLst>
              <a:ext uri="{FF2B5EF4-FFF2-40B4-BE49-F238E27FC236}">
                <a16:creationId xmlns:a16="http://schemas.microsoft.com/office/drawing/2014/main" id="{5971E4E2-CD75-F97E-2731-44CC373026BC}"/>
              </a:ext>
            </a:extLst>
          </p:cNvPr>
          <p:cNvSpPr>
            <a:spLocks noGrp="1"/>
          </p:cNvSpPr>
          <p:nvPr>
            <p:ph idx="1"/>
          </p:nvPr>
        </p:nvSpPr>
        <p:spPr>
          <a:xfrm>
            <a:off x="1280160" y="2285521"/>
            <a:ext cx="3734712" cy="3962879"/>
          </a:xfrm>
        </p:spPr>
        <p:txBody>
          <a:bodyPr>
            <a:normAutofit/>
          </a:bodyPr>
          <a:lstStyle/>
          <a:p>
            <a:r>
              <a:rPr lang="zh-TW" altLang="en-US" dirty="0">
                <a:latin typeface="Times New Roman" panose="02020603050405020304" pitchFamily="18" charset="0"/>
                <a:ea typeface="標楷體" panose="03000509000000000000" pitchFamily="65" charset="-120"/>
              </a:rPr>
              <a:t>研究背景與動機</a:t>
            </a:r>
            <a:endParaRPr lang="en-US" altLang="zh-TW" dirty="0">
              <a:latin typeface="Times New Roman" panose="02020603050405020304" pitchFamily="18" charset="0"/>
              <a:ea typeface="標楷體" panose="03000509000000000000" pitchFamily="65" charset="-120"/>
            </a:endParaRPr>
          </a:p>
          <a:p>
            <a:r>
              <a:rPr lang="zh-TW" altLang="en-US" dirty="0">
                <a:latin typeface="Times New Roman" panose="02020603050405020304" pitchFamily="18" charset="0"/>
                <a:ea typeface="標楷體" panose="03000509000000000000" pitchFamily="65" charset="-120"/>
              </a:rPr>
              <a:t>研究目的和問題</a:t>
            </a:r>
            <a:endParaRPr lang="en-US" altLang="zh-TW" dirty="0">
              <a:latin typeface="Times New Roman" panose="02020603050405020304" pitchFamily="18" charset="0"/>
              <a:ea typeface="標楷體" panose="03000509000000000000" pitchFamily="65" charset="-120"/>
            </a:endParaRPr>
          </a:p>
          <a:p>
            <a:r>
              <a:rPr lang="zh-TW" altLang="en-US" dirty="0">
                <a:latin typeface="Times New Roman" panose="02020603050405020304" pitchFamily="18" charset="0"/>
                <a:ea typeface="標楷體" panose="03000509000000000000" pitchFamily="65" charset="-120"/>
              </a:rPr>
              <a:t>文獻回顧</a:t>
            </a:r>
            <a:r>
              <a:rPr lang="en-US" altLang="zh-TW" dirty="0">
                <a:latin typeface="Times New Roman" panose="02020603050405020304" pitchFamily="18" charset="0"/>
                <a:ea typeface="標楷體" panose="03000509000000000000" pitchFamily="65" charset="-120"/>
              </a:rPr>
              <a:t>(</a:t>
            </a:r>
            <a:r>
              <a:rPr lang="zh-TW" altLang="en-US" dirty="0">
                <a:latin typeface="Times New Roman" panose="02020603050405020304" pitchFamily="18" charset="0"/>
                <a:ea typeface="標楷體" panose="03000509000000000000" pitchFamily="65" charset="-120"/>
              </a:rPr>
              <a:t>未補</a:t>
            </a:r>
            <a:r>
              <a:rPr lang="en-US" altLang="zh-TW" dirty="0">
                <a:latin typeface="Times New Roman" panose="02020603050405020304" pitchFamily="18" charset="0"/>
                <a:ea typeface="標楷體" panose="03000509000000000000" pitchFamily="65" charset="-120"/>
              </a:rPr>
              <a:t>)</a:t>
            </a:r>
          </a:p>
          <a:p>
            <a:r>
              <a:rPr lang="zh-TW" altLang="en-US" dirty="0">
                <a:latin typeface="Times New Roman" panose="02020603050405020304" pitchFamily="18" charset="0"/>
                <a:ea typeface="標楷體" panose="03000509000000000000" pitchFamily="65" charset="-120"/>
              </a:rPr>
              <a:t>實驗流程和方法</a:t>
            </a:r>
            <a:endParaRPr lang="en-US" altLang="zh-TW" dirty="0">
              <a:latin typeface="Times New Roman" panose="02020603050405020304" pitchFamily="18" charset="0"/>
              <a:ea typeface="標楷體" panose="03000509000000000000" pitchFamily="65" charset="-120"/>
            </a:endParaRPr>
          </a:p>
          <a:p>
            <a:r>
              <a:rPr lang="zh-TW" altLang="en-US" dirty="0">
                <a:latin typeface="Times New Roman" panose="02020603050405020304" pitchFamily="18" charset="0"/>
                <a:ea typeface="標楷體" panose="03000509000000000000" pitchFamily="65" charset="-120"/>
              </a:rPr>
              <a:t>驗證流程</a:t>
            </a:r>
            <a:endParaRPr lang="en-US" altLang="zh-TW" dirty="0">
              <a:latin typeface="Times New Roman" panose="02020603050405020304" pitchFamily="18" charset="0"/>
              <a:ea typeface="標楷體" panose="03000509000000000000" pitchFamily="65" charset="-120"/>
            </a:endParaRPr>
          </a:p>
          <a:p>
            <a:r>
              <a:rPr lang="zh-TW" altLang="en-US" dirty="0">
                <a:latin typeface="Times New Roman" panose="02020603050405020304" pitchFamily="18" charset="0"/>
                <a:ea typeface="標楷體" panose="03000509000000000000" pitchFamily="65" charset="-120"/>
              </a:rPr>
              <a:t>研究結果與討論</a:t>
            </a:r>
            <a:r>
              <a:rPr lang="en-US" altLang="zh-TW" dirty="0">
                <a:latin typeface="Times New Roman" panose="02020603050405020304" pitchFamily="18" charset="0"/>
                <a:ea typeface="標楷體" panose="03000509000000000000" pitchFamily="65" charset="-120"/>
              </a:rPr>
              <a:t>(</a:t>
            </a:r>
            <a:r>
              <a:rPr lang="zh-TW" altLang="en-US" dirty="0">
                <a:latin typeface="Times New Roman" panose="02020603050405020304" pitchFamily="18" charset="0"/>
                <a:ea typeface="標楷體" panose="03000509000000000000" pitchFamily="65" charset="-120"/>
              </a:rPr>
              <a:t>未補</a:t>
            </a:r>
            <a:r>
              <a:rPr lang="en-US" altLang="zh-TW" dirty="0">
                <a:latin typeface="Times New Roman" panose="02020603050405020304" pitchFamily="18" charset="0"/>
                <a:ea typeface="標楷體" panose="03000509000000000000" pitchFamily="65" charset="-120"/>
              </a:rPr>
              <a:t>)</a:t>
            </a:r>
          </a:p>
          <a:p>
            <a:r>
              <a:rPr lang="zh-TW" altLang="en-US" dirty="0">
                <a:latin typeface="Times New Roman" panose="02020603050405020304" pitchFamily="18" charset="0"/>
                <a:ea typeface="標楷體" panose="03000509000000000000" pitchFamily="65" charset="-120"/>
              </a:rPr>
              <a:t>結論與未來展望</a:t>
            </a:r>
            <a:r>
              <a:rPr lang="en-US" altLang="zh-TW" dirty="0">
                <a:latin typeface="Times New Roman" panose="02020603050405020304" pitchFamily="18" charset="0"/>
                <a:ea typeface="標楷體" panose="03000509000000000000" pitchFamily="65" charset="-120"/>
              </a:rPr>
              <a:t>(</a:t>
            </a:r>
            <a:r>
              <a:rPr lang="zh-TW" altLang="en-US" dirty="0">
                <a:latin typeface="Times New Roman" panose="02020603050405020304" pitchFamily="18" charset="0"/>
                <a:ea typeface="標楷體" panose="03000509000000000000" pitchFamily="65" charset="-120"/>
              </a:rPr>
              <a:t>未補</a:t>
            </a:r>
            <a:r>
              <a:rPr lang="en-US" altLang="zh-TW" dirty="0">
                <a:latin typeface="Times New Roman" panose="02020603050405020304" pitchFamily="18" charset="0"/>
                <a:ea typeface="標楷體" panose="03000509000000000000" pitchFamily="65" charset="-120"/>
              </a:rPr>
              <a:t>)</a:t>
            </a:r>
            <a:endParaRPr lang="zh-TW" altLang="en-US" dirty="0">
              <a:latin typeface="Times New Roman" panose="02020603050405020304" pitchFamily="18" charset="0"/>
              <a:ea typeface="標楷體" panose="03000509000000000000" pitchFamily="65" charset="-120"/>
            </a:endParaRPr>
          </a:p>
        </p:txBody>
      </p:sp>
      <p:pic>
        <p:nvPicPr>
          <p:cNvPr id="13" name="圖片 12">
            <a:extLst>
              <a:ext uri="{FF2B5EF4-FFF2-40B4-BE49-F238E27FC236}">
                <a16:creationId xmlns:a16="http://schemas.microsoft.com/office/drawing/2014/main" id="{EEF91439-DDB3-47E0-D552-AB50DE0959FC}"/>
              </a:ext>
            </a:extLst>
          </p:cNvPr>
          <p:cNvPicPr>
            <a:picLocks noChangeAspect="1"/>
          </p:cNvPicPr>
          <p:nvPr/>
        </p:nvPicPr>
        <p:blipFill>
          <a:blip r:embed="rId2">
            <a:alphaModFix/>
          </a:blip>
          <a:stretch>
            <a:fillRect/>
          </a:stretch>
        </p:blipFill>
        <p:spPr>
          <a:xfrm flipH="1">
            <a:off x="4007572" y="22562"/>
            <a:ext cx="7466244" cy="6904318"/>
          </a:xfrm>
          <a:prstGeom prst="rect">
            <a:avLst/>
          </a:prstGeom>
        </p:spPr>
      </p:pic>
    </p:spTree>
    <p:extLst>
      <p:ext uri="{BB962C8B-B14F-4D97-AF65-F5344CB8AC3E}">
        <p14:creationId xmlns:p14="http://schemas.microsoft.com/office/powerpoint/2010/main" val="2141413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BAAA795-8969-4BF6-64FE-78C13F6DA2B9}"/>
              </a:ext>
            </a:extLst>
          </p:cNvPr>
          <p:cNvSpPr>
            <a:spLocks noGrp="1"/>
          </p:cNvSpPr>
          <p:nvPr>
            <p:ph type="title"/>
          </p:nvPr>
        </p:nvSpPr>
        <p:spPr>
          <a:xfrm>
            <a:off x="1280159" y="1097281"/>
            <a:ext cx="4558665" cy="941069"/>
          </a:xfrm>
        </p:spPr>
        <p:txBody>
          <a:bodyPr/>
          <a:lstStyle/>
          <a:p>
            <a:r>
              <a:rPr lang="zh-TW" altLang="en-US" b="1" dirty="0">
                <a:latin typeface="標楷體" panose="03000509000000000000" pitchFamily="65" charset="-120"/>
                <a:ea typeface="標楷體" panose="03000509000000000000" pitchFamily="65" charset="-120"/>
              </a:rPr>
              <a:t>研究背景與動機</a:t>
            </a:r>
            <a:br>
              <a:rPr lang="en-US" altLang="zh-TW" b="1" dirty="0">
                <a:latin typeface="標楷體" panose="03000509000000000000" pitchFamily="65" charset="-120"/>
                <a:ea typeface="標楷體" panose="03000509000000000000" pitchFamily="65" charset="-120"/>
              </a:rPr>
            </a:br>
            <a:endParaRPr lang="zh-TW" altLang="en-US" b="1" dirty="0">
              <a:latin typeface="標楷體" panose="03000509000000000000" pitchFamily="65" charset="-120"/>
              <a:ea typeface="標楷體" panose="03000509000000000000" pitchFamily="65" charset="-120"/>
            </a:endParaRPr>
          </a:p>
        </p:txBody>
      </p:sp>
      <p:sp>
        <p:nvSpPr>
          <p:cNvPr id="3" name="內容版面配置區 2">
            <a:extLst>
              <a:ext uri="{FF2B5EF4-FFF2-40B4-BE49-F238E27FC236}">
                <a16:creationId xmlns:a16="http://schemas.microsoft.com/office/drawing/2014/main" id="{51DBE62B-AEC7-53A7-A619-2CD59A1003A2}"/>
              </a:ext>
            </a:extLst>
          </p:cNvPr>
          <p:cNvSpPr>
            <a:spLocks noGrp="1"/>
          </p:cNvSpPr>
          <p:nvPr>
            <p:ph idx="1"/>
          </p:nvPr>
        </p:nvSpPr>
        <p:spPr>
          <a:xfrm>
            <a:off x="1280159" y="2567940"/>
            <a:ext cx="9911715" cy="2251711"/>
          </a:xfrm>
        </p:spPr>
        <p:txBody>
          <a:bodyPr/>
          <a:lstStyle/>
          <a:p>
            <a:r>
              <a:rPr lang="en-US" altLang="zh-TW" dirty="0">
                <a:latin typeface="Times New Roman" panose="02020603050405020304" pitchFamily="18" charset="0"/>
                <a:ea typeface="標楷體" panose="03000509000000000000" pitchFamily="65" charset="-120"/>
              </a:rPr>
              <a:t>LLM </a:t>
            </a:r>
            <a:r>
              <a:rPr lang="zh-TW" altLang="en-US" dirty="0">
                <a:latin typeface="Times New Roman" panose="02020603050405020304" pitchFamily="18" charset="0"/>
                <a:ea typeface="標楷體" panose="03000509000000000000" pitchFamily="65" charset="-120"/>
              </a:rPr>
              <a:t>已具備成熟的自然語言處理各項文字</a:t>
            </a:r>
            <a:r>
              <a:rPr lang="en-US" altLang="zh-TW" dirty="0">
                <a:latin typeface="Times New Roman" panose="02020603050405020304" pitchFamily="18" charset="0"/>
                <a:ea typeface="標楷體" panose="03000509000000000000" pitchFamily="65" charset="-120"/>
              </a:rPr>
              <a:t>/</a:t>
            </a:r>
            <a:r>
              <a:rPr lang="zh-TW" altLang="en-US" dirty="0">
                <a:latin typeface="Times New Roman" panose="02020603050405020304" pitchFamily="18" charset="0"/>
                <a:ea typeface="標楷體" panose="03000509000000000000" pitchFamily="65" charset="-120"/>
              </a:rPr>
              <a:t>聲音等等的能力。</a:t>
            </a:r>
            <a:endParaRPr lang="en-US" altLang="zh-TW" dirty="0">
              <a:latin typeface="Times New Roman" panose="02020603050405020304" pitchFamily="18" charset="0"/>
              <a:ea typeface="標楷體" panose="03000509000000000000" pitchFamily="65" charset="-120"/>
            </a:endParaRPr>
          </a:p>
          <a:p>
            <a:r>
              <a:rPr lang="zh-TW" altLang="en-US" dirty="0">
                <a:latin typeface="Times New Roman" panose="02020603050405020304" pitchFamily="18" charset="0"/>
                <a:ea typeface="標楷體" panose="03000509000000000000" pitchFamily="65" charset="-120"/>
              </a:rPr>
              <a:t>人形機器人具身智慧發展迅速，但情感肢體表達仍是研究相對空白的一塊，想要讓機器人「聽懂文字裡的情緒」並轉譯成對應的肢體動作，同時要在實體人型機器人上可以安全運行。</a:t>
            </a:r>
          </a:p>
          <a:p>
            <a:endParaRPr lang="zh-TW" altLang="en-US" dirty="0">
              <a:latin typeface="Times New Roman" panose="02020603050405020304" pitchFamily="18" charset="0"/>
              <a:ea typeface="標楷體" panose="03000509000000000000" pitchFamily="65" charset="-120"/>
            </a:endParaRPr>
          </a:p>
        </p:txBody>
      </p:sp>
    </p:spTree>
    <p:extLst>
      <p:ext uri="{BB962C8B-B14F-4D97-AF65-F5344CB8AC3E}">
        <p14:creationId xmlns:p14="http://schemas.microsoft.com/office/powerpoint/2010/main" val="1757181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DC854-7AD1-ADBE-20C7-A7CD4C1C2527}"/>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812F0567-9C26-1A31-8A21-63CA910329AB}"/>
              </a:ext>
            </a:extLst>
          </p:cNvPr>
          <p:cNvSpPr>
            <a:spLocks noGrp="1"/>
          </p:cNvSpPr>
          <p:nvPr>
            <p:ph type="title"/>
          </p:nvPr>
        </p:nvSpPr>
        <p:spPr>
          <a:xfrm>
            <a:off x="1280160" y="1097281"/>
            <a:ext cx="4114800" cy="941069"/>
          </a:xfrm>
        </p:spPr>
        <p:txBody>
          <a:bodyPr/>
          <a:lstStyle/>
          <a:p>
            <a:r>
              <a:rPr lang="zh-TW" altLang="en-US" b="1" dirty="0">
                <a:latin typeface="標楷體" panose="03000509000000000000" pitchFamily="65" charset="-120"/>
                <a:ea typeface="標楷體" panose="03000509000000000000" pitchFamily="65" charset="-120"/>
              </a:rPr>
              <a:t>研究目的和問題</a:t>
            </a:r>
          </a:p>
        </p:txBody>
      </p:sp>
      <p:sp>
        <p:nvSpPr>
          <p:cNvPr id="3" name="內容版面配置區 2">
            <a:extLst>
              <a:ext uri="{FF2B5EF4-FFF2-40B4-BE49-F238E27FC236}">
                <a16:creationId xmlns:a16="http://schemas.microsoft.com/office/drawing/2014/main" id="{4B8F53A0-4A9D-D714-1A45-A4D6ABAA2413}"/>
              </a:ext>
            </a:extLst>
          </p:cNvPr>
          <p:cNvSpPr>
            <a:spLocks noGrp="1"/>
          </p:cNvSpPr>
          <p:nvPr>
            <p:ph idx="1"/>
          </p:nvPr>
        </p:nvSpPr>
        <p:spPr>
          <a:xfrm>
            <a:off x="1280160" y="2543176"/>
            <a:ext cx="10245091" cy="2670811"/>
          </a:xfrm>
        </p:spPr>
        <p:txBody>
          <a:bodyPr/>
          <a:lstStyle/>
          <a:p>
            <a:r>
              <a:rPr lang="en-US" altLang="zh-TW" dirty="0">
                <a:latin typeface="Times New Roman" panose="02020603050405020304" pitchFamily="18" charset="0"/>
                <a:ea typeface="標楷體" panose="03000509000000000000" pitchFamily="65" charset="-120"/>
              </a:rPr>
              <a:t>LLM </a:t>
            </a:r>
            <a:r>
              <a:rPr lang="zh-TW" altLang="en-US" dirty="0">
                <a:latin typeface="Times New Roman" panose="02020603050405020304" pitchFamily="18" charset="0"/>
                <a:ea typeface="標楷體" panose="03000509000000000000" pitchFamily="65" charset="-120"/>
              </a:rPr>
              <a:t>直接生成馬達指令：無物理可行性保證，容易超出關節極限、造成跌倒或損壞，且無法泛化到不同機器人形態。</a:t>
            </a:r>
          </a:p>
          <a:p>
            <a:r>
              <a:rPr lang="zh-TW" altLang="en-US" dirty="0">
                <a:latin typeface="Times New Roman" panose="02020603050405020304" pitchFamily="18" charset="0"/>
                <a:ea typeface="標楷體" panose="03000509000000000000" pitchFamily="65" charset="-120"/>
              </a:rPr>
              <a:t>純符號式：語意理解僵化，無法處理自然語言的多樣性與複合情緒。</a:t>
            </a:r>
          </a:p>
          <a:p>
            <a:r>
              <a:rPr lang="zh-TW" altLang="en-US" dirty="0">
                <a:latin typeface="Times New Roman" panose="02020603050405020304" pitchFamily="18" charset="0"/>
                <a:ea typeface="標楷體" panose="03000509000000000000" pitchFamily="65" charset="-120"/>
              </a:rPr>
              <a:t>低成本人形機器人限制：伺服馬達精度低，需要能兼顧「語意彈性」與「物理安全」的混合方案。</a:t>
            </a:r>
          </a:p>
        </p:txBody>
      </p:sp>
    </p:spTree>
    <p:extLst>
      <p:ext uri="{BB962C8B-B14F-4D97-AF65-F5344CB8AC3E}">
        <p14:creationId xmlns:p14="http://schemas.microsoft.com/office/powerpoint/2010/main" val="24735867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455B0-B593-9A4E-4731-3BEBA8570A12}"/>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89BB2CB8-B4B2-88B4-9945-C1586840A16B}"/>
              </a:ext>
            </a:extLst>
          </p:cNvPr>
          <p:cNvSpPr>
            <a:spLocks noGrp="1"/>
          </p:cNvSpPr>
          <p:nvPr>
            <p:ph type="title"/>
          </p:nvPr>
        </p:nvSpPr>
        <p:spPr>
          <a:xfrm>
            <a:off x="1280160" y="1097281"/>
            <a:ext cx="4114800" cy="941069"/>
          </a:xfrm>
        </p:spPr>
        <p:txBody>
          <a:bodyPr/>
          <a:lstStyle/>
          <a:p>
            <a:r>
              <a:rPr lang="zh-TW" altLang="en-US" b="1" dirty="0">
                <a:latin typeface="標楷體" panose="03000509000000000000" pitchFamily="65" charset="-120"/>
                <a:ea typeface="標楷體" panose="03000509000000000000" pitchFamily="65" charset="-120"/>
              </a:rPr>
              <a:t>研究目的和問題</a:t>
            </a:r>
          </a:p>
        </p:txBody>
      </p:sp>
      <p:sp>
        <p:nvSpPr>
          <p:cNvPr id="3" name="內容版面配置區 2">
            <a:extLst>
              <a:ext uri="{FF2B5EF4-FFF2-40B4-BE49-F238E27FC236}">
                <a16:creationId xmlns:a16="http://schemas.microsoft.com/office/drawing/2014/main" id="{629F3E8C-461F-61B9-B4E7-B006BB11843B}"/>
              </a:ext>
            </a:extLst>
          </p:cNvPr>
          <p:cNvSpPr>
            <a:spLocks noGrp="1"/>
          </p:cNvSpPr>
          <p:nvPr>
            <p:ph idx="1"/>
          </p:nvPr>
        </p:nvSpPr>
        <p:spPr>
          <a:xfrm>
            <a:off x="1280160" y="2871788"/>
            <a:ext cx="10254615" cy="1114424"/>
          </a:xfrm>
        </p:spPr>
        <p:txBody>
          <a:bodyPr>
            <a:normAutofit/>
          </a:bodyPr>
          <a:lstStyle/>
          <a:p>
            <a:r>
              <a:rPr lang="zh-TW" altLang="en-US" dirty="0">
                <a:latin typeface="Times New Roman" panose="02020603050405020304" pitchFamily="18" charset="0"/>
                <a:ea typeface="標楷體" panose="03000509000000000000" pitchFamily="65" charset="-120"/>
              </a:rPr>
              <a:t>創建一個</a:t>
            </a:r>
            <a:r>
              <a:rPr lang="en-US" altLang="zh-TW" dirty="0">
                <a:latin typeface="Times New Roman" panose="02020603050405020304" pitchFamily="18" charset="0"/>
                <a:ea typeface="標楷體" panose="03000509000000000000" pitchFamily="65" charset="-120"/>
              </a:rPr>
              <a:t>HMPA</a:t>
            </a:r>
            <a:r>
              <a:rPr lang="zh-TW" altLang="en-US" dirty="0">
                <a:latin typeface="Times New Roman" panose="02020603050405020304" pitchFamily="18" charset="0"/>
                <a:ea typeface="標楷體" panose="03000509000000000000" pitchFamily="65" charset="-120"/>
              </a:rPr>
              <a:t>的神經符號框架，可以安全的透過自然語言的方式讓人型機器人做出相對應的情緒動作，並以模擬實體雙軌驗證評估不同模型表現情況。</a:t>
            </a:r>
          </a:p>
          <a:p>
            <a:endParaRPr lang="zh-TW" altLang="en-US" dirty="0">
              <a:latin typeface="Times New Roman" panose="02020603050405020304" pitchFamily="18" charset="0"/>
              <a:ea typeface="標楷體" panose="03000509000000000000" pitchFamily="65" charset="-120"/>
            </a:endParaRPr>
          </a:p>
        </p:txBody>
      </p:sp>
    </p:spTree>
    <p:extLst>
      <p:ext uri="{BB962C8B-B14F-4D97-AF65-F5344CB8AC3E}">
        <p14:creationId xmlns:p14="http://schemas.microsoft.com/office/powerpoint/2010/main" val="33852089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3376E-5469-D503-1B1E-B01BC6D7CD6D}"/>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7859C705-D33B-59CE-51D2-9BFFF72C411E}"/>
              </a:ext>
            </a:extLst>
          </p:cNvPr>
          <p:cNvSpPr>
            <a:spLocks noGrp="1"/>
          </p:cNvSpPr>
          <p:nvPr>
            <p:ph type="title"/>
          </p:nvPr>
        </p:nvSpPr>
        <p:spPr>
          <a:xfrm>
            <a:off x="1280160" y="1097281"/>
            <a:ext cx="4114800" cy="941069"/>
          </a:xfrm>
        </p:spPr>
        <p:txBody>
          <a:bodyPr/>
          <a:lstStyle/>
          <a:p>
            <a:r>
              <a:rPr lang="zh-TW" altLang="en-US" b="1" dirty="0">
                <a:latin typeface="標楷體" panose="03000509000000000000" pitchFamily="65" charset="-120"/>
                <a:ea typeface="標楷體" panose="03000509000000000000" pitchFamily="65" charset="-120"/>
              </a:rPr>
              <a:t>文獻回顧</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未補</a:t>
            </a:r>
            <a:r>
              <a:rPr lang="en-US" altLang="zh-TW" b="1" dirty="0">
                <a:latin typeface="標楷體" panose="03000509000000000000" pitchFamily="65" charset="-120"/>
                <a:ea typeface="標楷體" panose="03000509000000000000" pitchFamily="65" charset="-120"/>
              </a:rPr>
              <a:t>)</a:t>
            </a:r>
          </a:p>
        </p:txBody>
      </p:sp>
      <p:sp>
        <p:nvSpPr>
          <p:cNvPr id="3" name="內容版面配置區 2">
            <a:extLst>
              <a:ext uri="{FF2B5EF4-FFF2-40B4-BE49-F238E27FC236}">
                <a16:creationId xmlns:a16="http://schemas.microsoft.com/office/drawing/2014/main" id="{D42E80AB-D0EA-ACE8-76EA-7B47EE569868}"/>
              </a:ext>
            </a:extLst>
          </p:cNvPr>
          <p:cNvSpPr>
            <a:spLocks noGrp="1"/>
          </p:cNvSpPr>
          <p:nvPr>
            <p:ph idx="1"/>
          </p:nvPr>
        </p:nvSpPr>
        <p:spPr>
          <a:xfrm>
            <a:off x="1280160" y="2871788"/>
            <a:ext cx="10254615" cy="1114424"/>
          </a:xfrm>
        </p:spPr>
        <p:txBody>
          <a:bodyPr>
            <a:normAutofit/>
          </a:bodyPr>
          <a:lstStyle/>
          <a:p>
            <a:endParaRPr lang="zh-TW" altLang="en-US" dirty="0">
              <a:latin typeface="Times New Roman" panose="02020603050405020304" pitchFamily="18" charset="0"/>
              <a:ea typeface="標楷體" panose="03000509000000000000" pitchFamily="65" charset="-120"/>
            </a:endParaRPr>
          </a:p>
        </p:txBody>
      </p:sp>
    </p:spTree>
    <p:extLst>
      <p:ext uri="{BB962C8B-B14F-4D97-AF65-F5344CB8AC3E}">
        <p14:creationId xmlns:p14="http://schemas.microsoft.com/office/powerpoint/2010/main" val="4113691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33EEE-D0BD-D1A0-D66D-810D33BA4DFD}"/>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405B6FBF-F8A1-5558-F3B1-C367059EA7C8}"/>
              </a:ext>
            </a:extLst>
          </p:cNvPr>
          <p:cNvSpPr>
            <a:spLocks noGrp="1"/>
          </p:cNvSpPr>
          <p:nvPr>
            <p:ph type="title"/>
          </p:nvPr>
        </p:nvSpPr>
        <p:spPr>
          <a:xfrm>
            <a:off x="975360" y="347660"/>
            <a:ext cx="4114800" cy="602932"/>
          </a:xfrm>
        </p:spPr>
        <p:txBody>
          <a:bodyPr/>
          <a:lstStyle/>
          <a:p>
            <a:r>
              <a:rPr lang="zh-TW" altLang="en-US" b="1" dirty="0">
                <a:latin typeface="標楷體" panose="03000509000000000000" pitchFamily="65" charset="-120"/>
                <a:ea typeface="標楷體" panose="03000509000000000000" pitchFamily="65" charset="-120"/>
              </a:rPr>
              <a:t>實驗流程和方法</a:t>
            </a:r>
          </a:p>
        </p:txBody>
      </p:sp>
      <p:sp>
        <p:nvSpPr>
          <p:cNvPr id="10" name="矩形 9">
            <a:extLst>
              <a:ext uri="{FF2B5EF4-FFF2-40B4-BE49-F238E27FC236}">
                <a16:creationId xmlns:a16="http://schemas.microsoft.com/office/drawing/2014/main" id="{1EEC682C-DDB9-1622-33A4-A8E805AA680D}"/>
              </a:ext>
            </a:extLst>
          </p:cNvPr>
          <p:cNvSpPr/>
          <p:nvPr/>
        </p:nvSpPr>
        <p:spPr>
          <a:xfrm>
            <a:off x="-95250" y="931543"/>
            <a:ext cx="12287250" cy="592645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zh-TW" altLang="en-US"/>
          </a:p>
        </p:txBody>
      </p:sp>
      <p:sp>
        <p:nvSpPr>
          <p:cNvPr id="7" name="矩形 6">
            <a:extLst>
              <a:ext uri="{FF2B5EF4-FFF2-40B4-BE49-F238E27FC236}">
                <a16:creationId xmlns:a16="http://schemas.microsoft.com/office/drawing/2014/main" id="{0623304F-343A-69B5-9B1D-44BC3C30BD6E}"/>
              </a:ext>
            </a:extLst>
          </p:cNvPr>
          <p:cNvSpPr/>
          <p:nvPr/>
        </p:nvSpPr>
        <p:spPr>
          <a:xfrm flipV="1">
            <a:off x="1261110" y="166686"/>
            <a:ext cx="462915" cy="8096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a:extLst>
              <a:ext uri="{FF2B5EF4-FFF2-40B4-BE49-F238E27FC236}">
                <a16:creationId xmlns:a16="http://schemas.microsoft.com/office/drawing/2014/main" id="{B4CA530B-DEAC-2A7F-D7C2-0580A707C9F2}"/>
              </a:ext>
            </a:extLst>
          </p:cNvPr>
          <p:cNvSpPr/>
          <p:nvPr/>
        </p:nvSpPr>
        <p:spPr>
          <a:xfrm flipV="1">
            <a:off x="1261110" y="766760"/>
            <a:ext cx="462915" cy="16478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4" name="圖片 3">
            <a:extLst>
              <a:ext uri="{FF2B5EF4-FFF2-40B4-BE49-F238E27FC236}">
                <a16:creationId xmlns:a16="http://schemas.microsoft.com/office/drawing/2014/main" id="{1BF2D81A-5C76-51E2-08AC-AFD5CAD6395E}"/>
              </a:ext>
            </a:extLst>
          </p:cNvPr>
          <p:cNvPicPr>
            <a:picLocks noChangeAspect="1"/>
          </p:cNvPicPr>
          <p:nvPr/>
        </p:nvPicPr>
        <p:blipFill>
          <a:blip r:embed="rId2"/>
          <a:stretch>
            <a:fillRect/>
          </a:stretch>
        </p:blipFill>
        <p:spPr>
          <a:xfrm>
            <a:off x="-95250" y="1834528"/>
            <a:ext cx="12192000" cy="4427193"/>
          </a:xfrm>
          <a:prstGeom prst="rect">
            <a:avLst/>
          </a:prstGeom>
        </p:spPr>
      </p:pic>
      <p:sp>
        <p:nvSpPr>
          <p:cNvPr id="14" name="內容版面配置區 2">
            <a:extLst>
              <a:ext uri="{FF2B5EF4-FFF2-40B4-BE49-F238E27FC236}">
                <a16:creationId xmlns:a16="http://schemas.microsoft.com/office/drawing/2014/main" id="{7EA783A6-5009-4B8E-B553-C7505F699991}"/>
              </a:ext>
            </a:extLst>
          </p:cNvPr>
          <p:cNvSpPr>
            <a:spLocks noGrp="1"/>
          </p:cNvSpPr>
          <p:nvPr>
            <p:ph idx="1"/>
          </p:nvPr>
        </p:nvSpPr>
        <p:spPr>
          <a:xfrm>
            <a:off x="5667375" y="931544"/>
            <a:ext cx="6524625" cy="354332"/>
          </a:xfrm>
          <a:solidFill>
            <a:schemeClr val="bg1"/>
          </a:solidFill>
          <a:ln>
            <a:solidFill>
              <a:schemeClr val="bg1"/>
            </a:solidFill>
          </a:ln>
        </p:spPr>
        <p:txBody>
          <a:bodyPr>
            <a:noAutofit/>
          </a:bodyPr>
          <a:lstStyle/>
          <a:p>
            <a:pPr marL="0" indent="0">
              <a:buNone/>
            </a:pPr>
            <a:r>
              <a:rPr lang="zh-TW" altLang="en-US" dirty="0">
                <a:latin typeface="Times New Roman" panose="02020603050405020304" pitchFamily="18" charset="0"/>
                <a:ea typeface="標楷體" panose="03000509000000000000" pitchFamily="65" charset="-120"/>
              </a:rPr>
              <a:t>每筆輸入視為一個文字集，總共有</a:t>
            </a:r>
            <a:r>
              <a:rPr lang="en-US" altLang="zh-TW" dirty="0">
                <a:latin typeface="Times New Roman" panose="02020603050405020304" pitchFamily="18" charset="0"/>
                <a:ea typeface="標楷體" panose="03000509000000000000" pitchFamily="65" charset="-120"/>
              </a:rPr>
              <a:t>100</a:t>
            </a:r>
            <a:r>
              <a:rPr lang="zh-TW" altLang="en-US" dirty="0">
                <a:latin typeface="Times New Roman" panose="02020603050405020304" pitchFamily="18" charset="0"/>
                <a:ea typeface="標楷體" panose="03000509000000000000" pitchFamily="65" charset="-120"/>
              </a:rPr>
              <a:t>個文字集。</a:t>
            </a:r>
          </a:p>
        </p:txBody>
      </p:sp>
    </p:spTree>
    <p:extLst>
      <p:ext uri="{BB962C8B-B14F-4D97-AF65-F5344CB8AC3E}">
        <p14:creationId xmlns:p14="http://schemas.microsoft.com/office/powerpoint/2010/main" val="4823963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E620D-76F8-E196-F634-9D934E3A3A53}"/>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FF1B4B5C-00BE-F415-5DE5-B1930755B02F}"/>
              </a:ext>
            </a:extLst>
          </p:cNvPr>
          <p:cNvSpPr>
            <a:spLocks noGrp="1"/>
          </p:cNvSpPr>
          <p:nvPr>
            <p:ph type="title"/>
          </p:nvPr>
        </p:nvSpPr>
        <p:spPr>
          <a:xfrm>
            <a:off x="1280159" y="1097281"/>
            <a:ext cx="6177915" cy="941069"/>
          </a:xfrm>
        </p:spPr>
        <p:txBody>
          <a:bodyPr/>
          <a:lstStyle/>
          <a:p>
            <a:r>
              <a:rPr lang="zh-TW" altLang="en-US" b="1" dirty="0">
                <a:latin typeface="標楷體" panose="03000509000000000000" pitchFamily="65" charset="-120"/>
                <a:ea typeface="標楷體" panose="03000509000000000000" pitchFamily="65" charset="-120"/>
              </a:rPr>
              <a:t>實驗流程和方法</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消融實驗</a:t>
            </a:r>
            <a:r>
              <a:rPr lang="en-US" altLang="zh-TW" b="1" dirty="0">
                <a:latin typeface="標楷體" panose="03000509000000000000" pitchFamily="65" charset="-120"/>
                <a:ea typeface="標楷體" panose="03000509000000000000" pitchFamily="65" charset="-120"/>
              </a:rPr>
              <a:t>)</a:t>
            </a:r>
            <a:endParaRPr lang="zh-TW" altLang="en-US" b="1" dirty="0">
              <a:latin typeface="標楷體" panose="03000509000000000000" pitchFamily="65" charset="-120"/>
              <a:ea typeface="標楷體" panose="03000509000000000000" pitchFamily="65" charset="-120"/>
            </a:endParaRPr>
          </a:p>
        </p:txBody>
      </p:sp>
      <p:sp>
        <p:nvSpPr>
          <p:cNvPr id="3" name="內容版面配置區 2">
            <a:extLst>
              <a:ext uri="{FF2B5EF4-FFF2-40B4-BE49-F238E27FC236}">
                <a16:creationId xmlns:a16="http://schemas.microsoft.com/office/drawing/2014/main" id="{1F666233-E900-F008-7F35-8340DEB6E63C}"/>
              </a:ext>
            </a:extLst>
          </p:cNvPr>
          <p:cNvSpPr>
            <a:spLocks noGrp="1"/>
          </p:cNvSpPr>
          <p:nvPr>
            <p:ph idx="1"/>
          </p:nvPr>
        </p:nvSpPr>
        <p:spPr>
          <a:xfrm>
            <a:off x="1280160" y="2543176"/>
            <a:ext cx="10245091" cy="2670811"/>
          </a:xfrm>
        </p:spPr>
        <p:txBody>
          <a:bodyPr/>
          <a:lstStyle/>
          <a:p>
            <a:r>
              <a:rPr lang="zh-TW" altLang="en-US" dirty="0">
                <a:latin typeface="Times New Roman" panose="02020603050405020304" pitchFamily="18" charset="0"/>
                <a:ea typeface="標楷體" panose="03000509000000000000" pitchFamily="65" charset="-120"/>
              </a:rPr>
              <a:t>單純微調</a:t>
            </a:r>
            <a:r>
              <a:rPr lang="en-US" altLang="zh-TW" dirty="0">
                <a:latin typeface="Times New Roman" panose="02020603050405020304" pitchFamily="18" charset="0"/>
                <a:ea typeface="標楷體" panose="03000509000000000000" pitchFamily="65" charset="-120"/>
              </a:rPr>
              <a:t>qwen3:8b</a:t>
            </a:r>
            <a:r>
              <a:rPr lang="zh-TW" altLang="en-US" dirty="0">
                <a:latin typeface="Times New Roman" panose="02020603050405020304" pitchFamily="18" charset="0"/>
                <a:ea typeface="標楷體" panose="03000509000000000000" pitchFamily="65" charset="-120"/>
              </a:rPr>
              <a:t>模型再做一次完整實驗。</a:t>
            </a:r>
            <a:endParaRPr lang="en-US" altLang="zh-TW" dirty="0">
              <a:latin typeface="Times New Roman" panose="02020603050405020304" pitchFamily="18" charset="0"/>
              <a:ea typeface="標楷體" panose="03000509000000000000" pitchFamily="65" charset="-120"/>
            </a:endParaRPr>
          </a:p>
          <a:p>
            <a:r>
              <a:rPr lang="zh-TW" altLang="en-US" dirty="0">
                <a:latin typeface="Times New Roman" panose="02020603050405020304" pitchFamily="18" charset="0"/>
                <a:ea typeface="標楷體" panose="03000509000000000000" pitchFamily="65" charset="-120"/>
              </a:rPr>
              <a:t>更換至少兩種模型再做一次完整實驗。</a:t>
            </a:r>
            <a:endParaRPr lang="en-US" altLang="zh-TW" dirty="0">
              <a:latin typeface="Times New Roman" panose="02020603050405020304" pitchFamily="18" charset="0"/>
              <a:ea typeface="標楷體" panose="03000509000000000000" pitchFamily="65" charset="-120"/>
            </a:endParaRPr>
          </a:p>
          <a:p>
            <a:r>
              <a:rPr lang="zh-TW" altLang="en-US" dirty="0">
                <a:latin typeface="Times New Roman" panose="02020603050405020304" pitchFamily="18" charset="0"/>
                <a:ea typeface="標楷體" panose="03000509000000000000" pitchFamily="65" charset="-120"/>
              </a:rPr>
              <a:t>對更換的模型做微調在再做做一次完整實驗。</a:t>
            </a:r>
            <a:endParaRPr lang="en-US" altLang="zh-TW" dirty="0">
              <a:latin typeface="Times New Roman" panose="02020603050405020304" pitchFamily="18" charset="0"/>
              <a:ea typeface="標楷體" panose="03000509000000000000" pitchFamily="65" charset="-120"/>
            </a:endParaRPr>
          </a:p>
          <a:p>
            <a:r>
              <a:rPr lang="zh-TW" altLang="en-US" dirty="0">
                <a:latin typeface="Times New Roman" panose="02020603050405020304" pitchFamily="18" charset="0"/>
                <a:ea typeface="標楷體" panose="03000509000000000000" pitchFamily="65" charset="-120"/>
              </a:rPr>
              <a:t>對於實體機器人而言移除安全閥對於最終是否有影響。</a:t>
            </a:r>
          </a:p>
        </p:txBody>
      </p:sp>
    </p:spTree>
    <p:extLst>
      <p:ext uri="{BB962C8B-B14F-4D97-AF65-F5344CB8AC3E}">
        <p14:creationId xmlns:p14="http://schemas.microsoft.com/office/powerpoint/2010/main" val="37159733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867FEE-9AD8-180F-AF18-DA421DA8F2FA}"/>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6904AF35-13B5-D048-2CDA-B447473A3797}"/>
              </a:ext>
            </a:extLst>
          </p:cNvPr>
          <p:cNvSpPr>
            <a:spLocks noGrp="1"/>
          </p:cNvSpPr>
          <p:nvPr>
            <p:ph type="title"/>
          </p:nvPr>
        </p:nvSpPr>
        <p:spPr>
          <a:xfrm>
            <a:off x="975360" y="412432"/>
            <a:ext cx="2148840" cy="519111"/>
          </a:xfrm>
        </p:spPr>
        <p:txBody>
          <a:bodyPr/>
          <a:lstStyle/>
          <a:p>
            <a:r>
              <a:rPr lang="zh-TW" altLang="en-US" b="1" dirty="0">
                <a:latin typeface="標楷體" panose="03000509000000000000" pitchFamily="65" charset="-120"/>
                <a:ea typeface="標楷體" panose="03000509000000000000" pitchFamily="65" charset="-120"/>
              </a:rPr>
              <a:t>驗證方法</a:t>
            </a:r>
          </a:p>
        </p:txBody>
      </p:sp>
      <p:sp>
        <p:nvSpPr>
          <p:cNvPr id="10" name="矩形 9">
            <a:extLst>
              <a:ext uri="{FF2B5EF4-FFF2-40B4-BE49-F238E27FC236}">
                <a16:creationId xmlns:a16="http://schemas.microsoft.com/office/drawing/2014/main" id="{D81D01FC-1B76-BD47-E252-6DC6C8720DDB}"/>
              </a:ext>
            </a:extLst>
          </p:cNvPr>
          <p:cNvSpPr/>
          <p:nvPr/>
        </p:nvSpPr>
        <p:spPr>
          <a:xfrm>
            <a:off x="-95250" y="931543"/>
            <a:ext cx="12287250" cy="5926457"/>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zh-TW" altLang="en-US"/>
          </a:p>
        </p:txBody>
      </p:sp>
      <p:pic>
        <p:nvPicPr>
          <p:cNvPr id="6" name="圖片 5">
            <a:extLst>
              <a:ext uri="{FF2B5EF4-FFF2-40B4-BE49-F238E27FC236}">
                <a16:creationId xmlns:a16="http://schemas.microsoft.com/office/drawing/2014/main" id="{D831AA2C-8956-B9C2-AF6D-1A95B93E976F}"/>
              </a:ext>
            </a:extLst>
          </p:cNvPr>
          <p:cNvPicPr>
            <a:picLocks noChangeAspect="1"/>
          </p:cNvPicPr>
          <p:nvPr/>
        </p:nvPicPr>
        <p:blipFill>
          <a:blip r:embed="rId2"/>
          <a:stretch>
            <a:fillRect/>
          </a:stretch>
        </p:blipFill>
        <p:spPr>
          <a:xfrm>
            <a:off x="1261110" y="1079241"/>
            <a:ext cx="8995748" cy="5612073"/>
          </a:xfrm>
          <a:prstGeom prst="rect">
            <a:avLst/>
          </a:prstGeom>
        </p:spPr>
      </p:pic>
      <p:sp>
        <p:nvSpPr>
          <p:cNvPr id="7" name="矩形 6">
            <a:extLst>
              <a:ext uri="{FF2B5EF4-FFF2-40B4-BE49-F238E27FC236}">
                <a16:creationId xmlns:a16="http://schemas.microsoft.com/office/drawing/2014/main" id="{85799815-42DA-1BBC-7634-D547058A2E0E}"/>
              </a:ext>
            </a:extLst>
          </p:cNvPr>
          <p:cNvSpPr/>
          <p:nvPr/>
        </p:nvSpPr>
        <p:spPr>
          <a:xfrm flipV="1">
            <a:off x="1261110" y="166686"/>
            <a:ext cx="462915" cy="8096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a:extLst>
              <a:ext uri="{FF2B5EF4-FFF2-40B4-BE49-F238E27FC236}">
                <a16:creationId xmlns:a16="http://schemas.microsoft.com/office/drawing/2014/main" id="{ED186544-A9AF-ED46-FDA8-67DCA5B92976}"/>
              </a:ext>
            </a:extLst>
          </p:cNvPr>
          <p:cNvSpPr/>
          <p:nvPr/>
        </p:nvSpPr>
        <p:spPr>
          <a:xfrm flipV="1">
            <a:off x="1261110" y="766760"/>
            <a:ext cx="462915" cy="16478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內容版面配置區 2">
            <a:extLst>
              <a:ext uri="{FF2B5EF4-FFF2-40B4-BE49-F238E27FC236}">
                <a16:creationId xmlns:a16="http://schemas.microsoft.com/office/drawing/2014/main" id="{8C9A81BB-AF60-73BD-A771-06AB9D6FCF4C}"/>
              </a:ext>
            </a:extLst>
          </p:cNvPr>
          <p:cNvSpPr>
            <a:spLocks noGrp="1"/>
          </p:cNvSpPr>
          <p:nvPr>
            <p:ph idx="1"/>
          </p:nvPr>
        </p:nvSpPr>
        <p:spPr>
          <a:xfrm>
            <a:off x="9385935" y="931544"/>
            <a:ext cx="2806065" cy="354332"/>
          </a:xfrm>
          <a:solidFill>
            <a:schemeClr val="bg1"/>
          </a:solidFill>
          <a:ln>
            <a:solidFill>
              <a:schemeClr val="bg1"/>
            </a:solidFill>
          </a:ln>
        </p:spPr>
        <p:txBody>
          <a:bodyPr>
            <a:normAutofit fontScale="92500"/>
          </a:bodyPr>
          <a:lstStyle/>
          <a:p>
            <a:pPr marL="0" indent="0">
              <a:buNone/>
            </a:pPr>
            <a:r>
              <a:rPr lang="zh-TW" altLang="en-US" dirty="0">
                <a:latin typeface="Times New Roman" panose="02020603050405020304" pitchFamily="18" charset="0"/>
                <a:ea typeface="標楷體" panose="03000509000000000000" pitchFamily="65" charset="-120"/>
              </a:rPr>
              <a:t>影片檔至少</a:t>
            </a:r>
            <a:r>
              <a:rPr lang="en-US" altLang="zh-TW" dirty="0">
                <a:latin typeface="Times New Roman" panose="02020603050405020304" pitchFamily="18" charset="0"/>
                <a:ea typeface="標楷體" panose="03000509000000000000" pitchFamily="65" charset="-120"/>
              </a:rPr>
              <a:t>100</a:t>
            </a:r>
            <a:r>
              <a:rPr lang="zh-TW" altLang="en-US" dirty="0">
                <a:latin typeface="Times New Roman" panose="02020603050405020304" pitchFamily="18" charset="0"/>
                <a:ea typeface="標楷體" panose="03000509000000000000" pitchFamily="65" charset="-120"/>
              </a:rPr>
              <a:t>個檔案</a:t>
            </a:r>
          </a:p>
        </p:txBody>
      </p:sp>
    </p:spTree>
    <p:extLst>
      <p:ext uri="{BB962C8B-B14F-4D97-AF65-F5344CB8AC3E}">
        <p14:creationId xmlns:p14="http://schemas.microsoft.com/office/powerpoint/2010/main" val="17497776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D9185-ADE9-3848-9C7D-3DBE8D5A7CF6}"/>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718AE3EA-2A25-4353-C76E-31CB67AE8EC7}"/>
              </a:ext>
            </a:extLst>
          </p:cNvPr>
          <p:cNvSpPr>
            <a:spLocks noGrp="1"/>
          </p:cNvSpPr>
          <p:nvPr>
            <p:ph type="title"/>
          </p:nvPr>
        </p:nvSpPr>
        <p:spPr>
          <a:xfrm>
            <a:off x="1280160" y="1097281"/>
            <a:ext cx="4511040" cy="941069"/>
          </a:xfrm>
        </p:spPr>
        <p:txBody>
          <a:bodyPr/>
          <a:lstStyle/>
          <a:p>
            <a:r>
              <a:rPr lang="zh-TW" altLang="en-US" dirty="0">
                <a:latin typeface="Times New Roman" panose="02020603050405020304" pitchFamily="18" charset="0"/>
                <a:ea typeface="標楷體" panose="03000509000000000000" pitchFamily="65" charset="-120"/>
              </a:rPr>
              <a:t>研究結果與討論</a:t>
            </a:r>
            <a:r>
              <a:rPr lang="en-US" altLang="zh-TW" dirty="0">
                <a:latin typeface="Times New Roman" panose="02020603050405020304" pitchFamily="18" charset="0"/>
                <a:ea typeface="標楷體" panose="03000509000000000000" pitchFamily="65" charset="-120"/>
              </a:rPr>
              <a:t>(</a:t>
            </a:r>
            <a:r>
              <a:rPr lang="zh-TW" altLang="en-US" dirty="0">
                <a:latin typeface="Times New Roman" panose="02020603050405020304" pitchFamily="18" charset="0"/>
                <a:ea typeface="標楷體" panose="03000509000000000000" pitchFamily="65" charset="-120"/>
              </a:rPr>
              <a:t>未補</a:t>
            </a:r>
            <a:r>
              <a:rPr lang="en-US" altLang="zh-TW" dirty="0">
                <a:latin typeface="Times New Roman" panose="02020603050405020304" pitchFamily="18" charset="0"/>
                <a:ea typeface="標楷體" panose="03000509000000000000" pitchFamily="65" charset="-120"/>
              </a:rPr>
              <a:t>)</a:t>
            </a:r>
          </a:p>
        </p:txBody>
      </p:sp>
      <p:sp>
        <p:nvSpPr>
          <p:cNvPr id="3" name="內容版面配置區 2">
            <a:extLst>
              <a:ext uri="{FF2B5EF4-FFF2-40B4-BE49-F238E27FC236}">
                <a16:creationId xmlns:a16="http://schemas.microsoft.com/office/drawing/2014/main" id="{F681C0CC-D8A3-054D-EA72-0D6F98BB068C}"/>
              </a:ext>
            </a:extLst>
          </p:cNvPr>
          <p:cNvSpPr>
            <a:spLocks noGrp="1"/>
          </p:cNvSpPr>
          <p:nvPr>
            <p:ph idx="1"/>
          </p:nvPr>
        </p:nvSpPr>
        <p:spPr>
          <a:xfrm>
            <a:off x="1280160" y="2871788"/>
            <a:ext cx="10254615" cy="1114424"/>
          </a:xfrm>
        </p:spPr>
        <p:txBody>
          <a:bodyPr>
            <a:normAutofit/>
          </a:bodyPr>
          <a:lstStyle/>
          <a:p>
            <a:endParaRPr lang="zh-TW" altLang="en-US" dirty="0">
              <a:latin typeface="Times New Roman" panose="02020603050405020304" pitchFamily="18" charset="0"/>
              <a:ea typeface="標楷體" panose="03000509000000000000" pitchFamily="65" charset="-120"/>
            </a:endParaRPr>
          </a:p>
        </p:txBody>
      </p:sp>
    </p:spTree>
    <p:extLst>
      <p:ext uri="{BB962C8B-B14F-4D97-AF65-F5344CB8AC3E}">
        <p14:creationId xmlns:p14="http://schemas.microsoft.com/office/powerpoint/2010/main" val="34405360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6E9EA-43A0-E368-855C-F54DCEDEB81C}"/>
            </a:ext>
          </a:extLst>
        </p:cNvPr>
        <p:cNvGrpSpPr/>
        <p:nvPr/>
      </p:nvGrpSpPr>
      <p:grpSpPr>
        <a:xfrm>
          <a:off x="0" y="0"/>
          <a:ext cx="0" cy="0"/>
          <a:chOff x="0" y="0"/>
          <a:chExt cx="0" cy="0"/>
        </a:xfrm>
      </p:grpSpPr>
      <p:sp>
        <p:nvSpPr>
          <p:cNvPr id="2" name="標題 1">
            <a:extLst>
              <a:ext uri="{FF2B5EF4-FFF2-40B4-BE49-F238E27FC236}">
                <a16:creationId xmlns:a16="http://schemas.microsoft.com/office/drawing/2014/main" id="{8EEE2AF0-E38A-CB15-3312-BEF2387E392F}"/>
              </a:ext>
            </a:extLst>
          </p:cNvPr>
          <p:cNvSpPr>
            <a:spLocks noGrp="1"/>
          </p:cNvSpPr>
          <p:nvPr>
            <p:ph type="title"/>
          </p:nvPr>
        </p:nvSpPr>
        <p:spPr>
          <a:xfrm>
            <a:off x="1280160" y="1097281"/>
            <a:ext cx="4511040" cy="941069"/>
          </a:xfrm>
        </p:spPr>
        <p:txBody>
          <a:bodyPr/>
          <a:lstStyle/>
          <a:p>
            <a:r>
              <a:rPr lang="zh-TW" altLang="en-US" dirty="0">
                <a:latin typeface="Times New Roman" panose="02020603050405020304" pitchFamily="18" charset="0"/>
                <a:ea typeface="標楷體" panose="03000509000000000000" pitchFamily="65" charset="-120"/>
              </a:rPr>
              <a:t>結論與未來展望</a:t>
            </a:r>
            <a:r>
              <a:rPr lang="en-US" altLang="zh-TW" dirty="0">
                <a:latin typeface="Times New Roman" panose="02020603050405020304" pitchFamily="18" charset="0"/>
                <a:ea typeface="標楷體" panose="03000509000000000000" pitchFamily="65" charset="-120"/>
              </a:rPr>
              <a:t>(</a:t>
            </a:r>
            <a:r>
              <a:rPr lang="zh-TW" altLang="en-US" dirty="0">
                <a:latin typeface="Times New Roman" panose="02020603050405020304" pitchFamily="18" charset="0"/>
                <a:ea typeface="標楷體" panose="03000509000000000000" pitchFamily="65" charset="-120"/>
              </a:rPr>
              <a:t>未補</a:t>
            </a:r>
            <a:r>
              <a:rPr lang="en-US" altLang="zh-TW" dirty="0">
                <a:latin typeface="Times New Roman" panose="02020603050405020304" pitchFamily="18" charset="0"/>
                <a:ea typeface="標楷體" panose="03000509000000000000" pitchFamily="65" charset="-120"/>
              </a:rPr>
              <a:t>)</a:t>
            </a:r>
            <a:endParaRPr lang="zh-TW" altLang="en-US" dirty="0">
              <a:latin typeface="Times New Roman" panose="02020603050405020304" pitchFamily="18" charset="0"/>
              <a:ea typeface="標楷體" panose="03000509000000000000" pitchFamily="65" charset="-120"/>
            </a:endParaRPr>
          </a:p>
        </p:txBody>
      </p:sp>
      <p:sp>
        <p:nvSpPr>
          <p:cNvPr id="3" name="內容版面配置區 2">
            <a:extLst>
              <a:ext uri="{FF2B5EF4-FFF2-40B4-BE49-F238E27FC236}">
                <a16:creationId xmlns:a16="http://schemas.microsoft.com/office/drawing/2014/main" id="{BF9C9189-3C19-8687-E5C7-7C74DA9AFE04}"/>
              </a:ext>
            </a:extLst>
          </p:cNvPr>
          <p:cNvSpPr>
            <a:spLocks noGrp="1"/>
          </p:cNvSpPr>
          <p:nvPr>
            <p:ph idx="1"/>
          </p:nvPr>
        </p:nvSpPr>
        <p:spPr>
          <a:xfrm>
            <a:off x="1280160" y="2871788"/>
            <a:ext cx="10254615" cy="1114424"/>
          </a:xfrm>
        </p:spPr>
        <p:txBody>
          <a:bodyPr>
            <a:normAutofit/>
          </a:bodyPr>
          <a:lstStyle/>
          <a:p>
            <a:endParaRPr lang="zh-TW" altLang="en-US" dirty="0">
              <a:latin typeface="Times New Roman" panose="02020603050405020304" pitchFamily="18" charset="0"/>
              <a:ea typeface="標楷體" panose="03000509000000000000" pitchFamily="65" charset="-120"/>
            </a:endParaRPr>
          </a:p>
        </p:txBody>
      </p:sp>
    </p:spTree>
    <p:extLst>
      <p:ext uri="{BB962C8B-B14F-4D97-AF65-F5344CB8AC3E}">
        <p14:creationId xmlns:p14="http://schemas.microsoft.com/office/powerpoint/2010/main" val="161859069"/>
      </p:ext>
    </p:extLst>
  </p:cSld>
  <p:clrMapOvr>
    <a:masterClrMapping/>
  </p:clrMapOvr>
</p:sld>
</file>

<file path=ppt/theme/theme1.xml><?xml version="1.0" encoding="utf-8"?>
<a:theme xmlns:a="http://schemas.openxmlformats.org/drawingml/2006/main" name="自訂">
  <a:themeElements>
    <a:clrScheme name="Scientific Discovery">
      <a:dk1>
        <a:srgbClr val="000000"/>
      </a:dk1>
      <a:lt1>
        <a:srgbClr val="FFFFFF"/>
      </a:lt1>
      <a:dk2>
        <a:srgbClr val="44546A"/>
      </a:dk2>
      <a:lt2>
        <a:srgbClr val="E7E6E6"/>
      </a:lt2>
      <a:accent1>
        <a:srgbClr val="96D3ED"/>
      </a:accent1>
      <a:accent2>
        <a:srgbClr val="C7DBE1"/>
      </a:accent2>
      <a:accent3>
        <a:srgbClr val="688EBD"/>
      </a:accent3>
      <a:accent4>
        <a:srgbClr val="BCE5DD"/>
      </a:accent4>
      <a:accent5>
        <a:srgbClr val="66DDCC"/>
      </a:accent5>
      <a:accent6>
        <a:srgbClr val="E0CE61"/>
      </a:accent6>
      <a:hlink>
        <a:srgbClr val="0563C1"/>
      </a:hlink>
      <a:folHlink>
        <a:srgbClr val="954F72"/>
      </a:folHlink>
    </a:clrScheme>
    <a:fontScheme name="Custom 36">
      <a:majorFont>
        <a:latin typeface="Posterama"/>
        <a:ea typeface=""/>
        <a:cs typeface=""/>
      </a:majorFont>
      <a:minorFont>
        <a:latin typeface="Daytona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67061901_Win32" id="{925E4A8F-7A54-42E1-A487-4C9400941AEE}" vid="{740BA55B-EF8B-4974-AFF9-3937064F1926}"/>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881D8D6-8849-400B-8BC9-21D401C7DD0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C9A734A7-6096-47AA-9737-CDF62701A0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F8397A0-8C35-4EEE-8E61-47C914415B57}">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{9D9E5815-0E4B-49E7-B978-5BA96DF6D7EA}TF51de1e5f-e0e8-4dd0-99f3-5b7584f7abdcf0da934f_win32-7f20fe2bdd30</Template>
  <TotalTime>269</TotalTime>
  <Words>372</Words>
  <Application>Microsoft Office PowerPoint</Application>
  <PresentationFormat>寬螢幕</PresentationFormat>
  <Paragraphs>32</Paragraphs>
  <Slides>11</Slides>
  <Notes>0</Notes>
  <HiddenSlides>0</HiddenSlides>
  <MMClips>0</MMClips>
  <ScaleCrop>false</ScaleCrop>
  <HeadingPairs>
    <vt:vector size="6" baseType="variant">
      <vt:variant>
        <vt:lpstr>使用字型</vt:lpstr>
      </vt:variant>
      <vt:variant>
        <vt:i4>7</vt:i4>
      </vt:variant>
      <vt:variant>
        <vt:lpstr>佈景主題</vt:lpstr>
      </vt:variant>
      <vt:variant>
        <vt:i4>1</vt:i4>
      </vt:variant>
      <vt:variant>
        <vt:lpstr>投影片標題</vt:lpstr>
      </vt:variant>
      <vt:variant>
        <vt:i4>11</vt:i4>
      </vt:variant>
    </vt:vector>
  </HeadingPairs>
  <TitlesOfParts>
    <vt:vector size="19" baseType="lpstr">
      <vt:lpstr>Microsoft JhengHei UI</vt:lpstr>
      <vt:lpstr>標楷體</vt:lpstr>
      <vt:lpstr>Arial</vt:lpstr>
      <vt:lpstr>Calibri</vt:lpstr>
      <vt:lpstr>Courier New</vt:lpstr>
      <vt:lpstr>Posterama</vt:lpstr>
      <vt:lpstr>Times New Roman</vt:lpstr>
      <vt:lpstr>自訂</vt:lpstr>
      <vt:lpstr>HMPA: A Neuro-Symbolic Framework for Natural-Language-Driven, Multi-Emotion Humanoid Motion Generation across Simulation and Reality</vt:lpstr>
      <vt:lpstr>目錄</vt:lpstr>
      <vt:lpstr>研究背景與動機 </vt:lpstr>
      <vt:lpstr>研究目的和問題</vt:lpstr>
      <vt:lpstr>研究目的和問題</vt:lpstr>
      <vt:lpstr>文獻回顧(未補)</vt:lpstr>
      <vt:lpstr>實驗流程和方法</vt:lpstr>
      <vt:lpstr>實驗流程和方法(消融實驗)</vt:lpstr>
      <vt:lpstr>驗證方法</vt:lpstr>
      <vt:lpstr>研究結果與討論(未補)</vt:lpstr>
      <vt:lpstr>結論與未來展望(未補)</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志中 陳</dc:creator>
  <cp:lastModifiedBy>志中 陳</cp:lastModifiedBy>
  <cp:revision>18</cp:revision>
  <dcterms:created xsi:type="dcterms:W3CDTF">2026-09-13T13:34:02Z</dcterms:created>
  <dcterms:modified xsi:type="dcterms:W3CDTF">2026-09-13T18:03:49Z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