
<file path=[Content_Types].xml><?xml version="1.0" encoding="utf-8"?>
<Types xmlns="http://schemas.openxmlformats.org/package/2006/content-types">
  <Default Extension="bmp" ContentType="image/bmp"/>
  <Default Extension="glb" ContentType="model/gltf.binary"/>
  <Default Extension="jpeg" ContentType="image/jpeg"/>
  <Default Extension="MOV" ContentType="video/quicktime"/>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8" r:id="rId4"/>
  </p:sldMasterIdLst>
  <p:notesMasterIdLst>
    <p:notesMasterId r:id="rId40"/>
  </p:notesMasterIdLst>
  <p:handoutMasterIdLst>
    <p:handoutMasterId r:id="rId41"/>
  </p:handoutMasterIdLst>
  <p:sldIdLst>
    <p:sldId id="256" r:id="rId5"/>
    <p:sldId id="263" r:id="rId6"/>
    <p:sldId id="264" r:id="rId7"/>
    <p:sldId id="268" r:id="rId8"/>
    <p:sldId id="269" r:id="rId9"/>
    <p:sldId id="273" r:id="rId10"/>
    <p:sldId id="270" r:id="rId11"/>
    <p:sldId id="271" r:id="rId12"/>
    <p:sldId id="272" r:id="rId13"/>
    <p:sldId id="276" r:id="rId14"/>
    <p:sldId id="274" r:id="rId15"/>
    <p:sldId id="277" r:id="rId16"/>
    <p:sldId id="278" r:id="rId17"/>
    <p:sldId id="279" r:id="rId18"/>
    <p:sldId id="281" r:id="rId19"/>
    <p:sldId id="282" r:id="rId20"/>
    <p:sldId id="283" r:id="rId21"/>
    <p:sldId id="284" r:id="rId22"/>
    <p:sldId id="285" r:id="rId23"/>
    <p:sldId id="287" r:id="rId24"/>
    <p:sldId id="286" r:id="rId25"/>
    <p:sldId id="289" r:id="rId26"/>
    <p:sldId id="290" r:id="rId27"/>
    <p:sldId id="291" r:id="rId28"/>
    <p:sldId id="292" r:id="rId29"/>
    <p:sldId id="293" r:id="rId30"/>
    <p:sldId id="294" r:id="rId31"/>
    <p:sldId id="296" r:id="rId32"/>
    <p:sldId id="297" r:id="rId33"/>
    <p:sldId id="295" r:id="rId34"/>
    <p:sldId id="302" r:id="rId35"/>
    <p:sldId id="300" r:id="rId36"/>
    <p:sldId id="299" r:id="rId37"/>
    <p:sldId id="298" r:id="rId38"/>
    <p:sldId id="301" r:id="rId39"/>
  </p:sldIdLst>
  <p:sldSz cx="12192000" cy="6858000"/>
  <p:notesSz cx="6858000" cy="9144000"/>
  <p:defaultTextStyle>
    <a:defPPr rtl="0">
      <a:defRPr lang="zh-tw"/>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05" autoAdjust="0"/>
  </p:normalViewPr>
  <p:slideViewPr>
    <p:cSldViewPr snapToGrid="0">
      <p:cViewPr varScale="1">
        <p:scale>
          <a:sx n="104" d="100"/>
          <a:sy n="104" d="100"/>
        </p:scale>
        <p:origin x="870" y="114"/>
      </p:cViewPr>
      <p:guideLst/>
    </p:cSldViewPr>
  </p:slideViewPr>
  <p:notesTextViewPr>
    <p:cViewPr>
      <p:scale>
        <a:sx n="1" d="1"/>
        <a:sy n="1" d="1"/>
      </p:scale>
      <p:origin x="0" y="0"/>
    </p:cViewPr>
  </p:notesTextViewPr>
  <p:notesViewPr>
    <p:cSldViewPr snapToGrid="0">
      <p:cViewPr varScale="1">
        <p:scale>
          <a:sx n="71" d="100"/>
          <a:sy n="71" d="100"/>
        </p:scale>
        <p:origin x="3342" y="5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06345545-50D9-46F1-A63A-4322FBEF754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latin typeface="Microsoft JhengHei UI" panose="020B0604030504040204" pitchFamily="34" charset="-120"/>
              <a:ea typeface="Microsoft JhengHei UI" panose="020B0604030504040204" pitchFamily="34" charset="-120"/>
            </a:endParaRPr>
          </a:p>
        </p:txBody>
      </p:sp>
      <p:sp>
        <p:nvSpPr>
          <p:cNvPr id="3" name="日期版面配置區 2">
            <a:extLst>
              <a:ext uri="{FF2B5EF4-FFF2-40B4-BE49-F238E27FC236}">
                <a16:creationId xmlns:a16="http://schemas.microsoft.com/office/drawing/2014/main" id="{9784DEC5-3FD1-49B9-9EA3-04FF95D9FBF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31851F2-3A13-4CE0-9043-583C81E4D3FD}" type="datetime1">
              <a:rPr lang="zh-TW" altLang="en-US" smtClean="0">
                <a:latin typeface="Microsoft JhengHei UI" panose="020B0604030504040204" pitchFamily="34" charset="-120"/>
                <a:ea typeface="Microsoft JhengHei UI" panose="020B0604030504040204" pitchFamily="34" charset="-120"/>
              </a:rPr>
              <a:t>2026/6/29</a:t>
            </a:fld>
            <a:endParaRPr lang="zh-TW" altLang="en-US" dirty="0">
              <a:latin typeface="Microsoft JhengHei UI" panose="020B0604030504040204" pitchFamily="34" charset="-120"/>
              <a:ea typeface="Microsoft JhengHei UI" panose="020B0604030504040204" pitchFamily="34" charset="-120"/>
            </a:endParaRPr>
          </a:p>
        </p:txBody>
      </p:sp>
      <p:sp>
        <p:nvSpPr>
          <p:cNvPr id="4" name="頁尾版面配置區 3">
            <a:extLst>
              <a:ext uri="{FF2B5EF4-FFF2-40B4-BE49-F238E27FC236}">
                <a16:creationId xmlns:a16="http://schemas.microsoft.com/office/drawing/2014/main" id="{460EC44B-EC59-482F-8C1B-2384705E4C8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latin typeface="Microsoft JhengHei UI" panose="020B0604030504040204" pitchFamily="34" charset="-120"/>
              <a:ea typeface="Microsoft JhengHei UI" panose="020B0604030504040204" pitchFamily="34" charset="-120"/>
            </a:endParaRPr>
          </a:p>
        </p:txBody>
      </p:sp>
      <p:sp>
        <p:nvSpPr>
          <p:cNvPr id="5" name="投影片編號版面配置區 4">
            <a:extLst>
              <a:ext uri="{FF2B5EF4-FFF2-40B4-BE49-F238E27FC236}">
                <a16:creationId xmlns:a16="http://schemas.microsoft.com/office/drawing/2014/main" id="{61B6E7C5-4EDD-482E-A4DD-9F2BD78C85A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456B80C-40FB-4336-8013-08E592328F53}" type="slidenum">
              <a:rPr lang="en-US" altLang="zh-TW" smtClean="0">
                <a:latin typeface="Microsoft JhengHei UI" panose="020B0604030504040204" pitchFamily="34" charset="-120"/>
                <a:ea typeface="Microsoft JhengHei UI" panose="020B0604030504040204" pitchFamily="34" charset="-120"/>
              </a:rPr>
              <a:t>‹#›</a:t>
            </a:fld>
            <a:endParaRPr lang="zh-TW" altLang="en-US">
              <a:latin typeface="Microsoft JhengHei UI" panose="020B0604030504040204" pitchFamily="34" charset="-120"/>
              <a:ea typeface="Microsoft JhengHei UI" panose="020B0604030504040204" pitchFamily="34" charset="-120"/>
            </a:endParaRPr>
          </a:p>
        </p:txBody>
      </p:sp>
    </p:spTree>
    <p:extLst>
      <p:ext uri="{BB962C8B-B14F-4D97-AF65-F5344CB8AC3E}">
        <p14:creationId xmlns:p14="http://schemas.microsoft.com/office/powerpoint/2010/main" val="14889036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Microsoft JhengHei UI" panose="020B0604030504040204" pitchFamily="34" charset="-120"/>
                <a:ea typeface="Microsoft JhengHei UI" panose="020B0604030504040204" pitchFamily="34" charset="-120"/>
              </a:defRPr>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Microsoft JhengHei UI" panose="020B0604030504040204" pitchFamily="34" charset="-120"/>
                <a:ea typeface="Microsoft JhengHei UI" panose="020B0604030504040204" pitchFamily="34" charset="-120"/>
              </a:defRPr>
            </a:lvl1pPr>
          </a:lstStyle>
          <a:p>
            <a:fld id="{2BC8A03F-2103-4FA4-84D9-055AF75D28F3}" type="datetime1">
              <a:rPr lang="zh-TW" altLang="en-US" smtClean="0"/>
              <a:pPr/>
              <a:t>2026/6/29</a:t>
            </a:fld>
            <a:endParaRPr lang="zh-TW" altLang="en-US" dirty="0"/>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noProof="0"/>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noProof="0" dirty="0"/>
              <a:t>編輯母片文字樣式</a:t>
            </a:r>
          </a:p>
          <a:p>
            <a:pPr lvl="1"/>
            <a:r>
              <a:rPr lang="zh-TW" altLang="en-US" noProof="0" dirty="0"/>
              <a:t>第二層</a:t>
            </a:r>
          </a:p>
          <a:p>
            <a:pPr lvl="2"/>
            <a:r>
              <a:rPr lang="zh-TW" altLang="en-US" noProof="0" dirty="0"/>
              <a:t>第三層</a:t>
            </a:r>
          </a:p>
          <a:p>
            <a:pPr lvl="3"/>
            <a:r>
              <a:rPr lang="zh-TW" altLang="en-US" noProof="0" dirty="0"/>
              <a:t>第四層</a:t>
            </a:r>
          </a:p>
          <a:p>
            <a:pPr lvl="4"/>
            <a:r>
              <a:rPr lang="zh-TW" altLang="en-US" noProof="0" dirty="0"/>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Microsoft JhengHei UI" panose="020B0604030504040204" pitchFamily="34" charset="-120"/>
                <a:ea typeface="Microsoft JhengHei UI" panose="020B0604030504040204" pitchFamily="34" charset="-120"/>
              </a:defRPr>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Microsoft JhengHei UI" panose="020B0604030504040204" pitchFamily="34" charset="-120"/>
                <a:ea typeface="Microsoft JhengHei UI" panose="020B0604030504040204" pitchFamily="34" charset="-120"/>
              </a:defRPr>
            </a:lvl1pPr>
          </a:lstStyle>
          <a:p>
            <a:fld id="{CC0104FE-EB95-4464-935A-1A0F8A0020E0}" type="slidenum">
              <a:rPr lang="en-US" altLang="zh-TW" smtClean="0"/>
              <a:pPr/>
              <a:t>‹#›</a:t>
            </a:fld>
            <a:endParaRPr lang="zh-TW" altLang="en-US"/>
          </a:p>
        </p:txBody>
      </p:sp>
    </p:spTree>
    <p:extLst>
      <p:ext uri="{BB962C8B-B14F-4D97-AF65-F5344CB8AC3E}">
        <p14:creationId xmlns:p14="http://schemas.microsoft.com/office/powerpoint/2010/main" val="12535760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icrosoft JhengHei UI" panose="020B0604030504040204" pitchFamily="34" charset="-120"/>
        <a:ea typeface="Microsoft JhengHei UI" panose="020B0604030504040204" pitchFamily="34" charset="-120"/>
        <a:cs typeface="+mn-cs"/>
      </a:defRPr>
    </a:lvl1pPr>
    <a:lvl2pPr marL="457200" algn="l" defTabSz="914400" rtl="0" eaLnBrk="1" latinLnBrk="0" hangingPunct="1">
      <a:defRPr sz="1200" kern="1200">
        <a:solidFill>
          <a:schemeClr val="tx1"/>
        </a:solidFill>
        <a:latin typeface="Microsoft JhengHei UI" panose="020B0604030504040204" pitchFamily="34" charset="-120"/>
        <a:ea typeface="Microsoft JhengHei UI" panose="020B0604030504040204" pitchFamily="34" charset="-120"/>
        <a:cs typeface="+mn-cs"/>
      </a:defRPr>
    </a:lvl2pPr>
    <a:lvl3pPr marL="914400" algn="l" defTabSz="914400" rtl="0" eaLnBrk="1" latinLnBrk="0" hangingPunct="1">
      <a:defRPr sz="1200" kern="1200">
        <a:solidFill>
          <a:schemeClr val="tx1"/>
        </a:solidFill>
        <a:latin typeface="Microsoft JhengHei UI" panose="020B0604030504040204" pitchFamily="34" charset="-120"/>
        <a:ea typeface="Microsoft JhengHei UI" panose="020B0604030504040204" pitchFamily="34" charset="-120"/>
        <a:cs typeface="+mn-cs"/>
      </a:defRPr>
    </a:lvl3pPr>
    <a:lvl4pPr marL="1371600" algn="l" defTabSz="914400" rtl="0" eaLnBrk="1" latinLnBrk="0" hangingPunct="1">
      <a:defRPr sz="1200" kern="1200">
        <a:solidFill>
          <a:schemeClr val="tx1"/>
        </a:solidFill>
        <a:latin typeface="Microsoft JhengHei UI" panose="020B0604030504040204" pitchFamily="34" charset="-120"/>
        <a:ea typeface="Microsoft JhengHei UI" panose="020B0604030504040204" pitchFamily="34" charset="-120"/>
        <a:cs typeface="+mn-cs"/>
      </a:defRPr>
    </a:lvl4pPr>
    <a:lvl5pPr marL="1828800" algn="l" defTabSz="914400" rtl="0" eaLnBrk="1" latinLnBrk="0" hangingPunct="1">
      <a:defRPr sz="1200" kern="1200">
        <a:solidFill>
          <a:schemeClr val="tx1"/>
        </a:solidFill>
        <a:latin typeface="Microsoft JhengHei UI" panose="020B0604030504040204" pitchFamily="34" charset="-120"/>
        <a:ea typeface="Microsoft JhengHei UI" panose="020B0604030504040204" pitchFamily="34"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txBody>
          <a:bodyPr/>
          <a:lstStyle/>
          <a:p>
            <a:endParaRPr lang="zh-TW" altLang="en-US"/>
          </a:p>
        </p:txBody>
      </p:sp>
      <p:sp>
        <p:nvSpPr>
          <p:cNvPr id="3" name="備忘稿版面配置區 2"/>
          <p:cNvSpPr>
            <a:spLocks noGrp="1"/>
          </p:cNvSpPr>
          <p:nvPr>
            <p:ph type="body" idx="1"/>
          </p:nvPr>
        </p:nvSpPr>
        <p:spPr/>
        <p:txBody>
          <a:bodyPr/>
          <a:lstStyle/>
          <a:p>
            <a:endParaRPr lang="zh-TW" altLang="en-US">
              <a:latin typeface="Microsoft JhengHei UI" panose="020B0604030504040204" pitchFamily="34" charset="-120"/>
              <a:ea typeface="Microsoft JhengHei UI" panose="020B0604030504040204" pitchFamily="34" charset="-120"/>
            </a:endParaRPr>
          </a:p>
        </p:txBody>
      </p:sp>
      <p:sp>
        <p:nvSpPr>
          <p:cNvPr id="4" name="投影片編號版面配置區 3"/>
          <p:cNvSpPr>
            <a:spLocks noGrp="1"/>
          </p:cNvSpPr>
          <p:nvPr>
            <p:ph type="sldNum" sz="quarter" idx="5"/>
          </p:nvPr>
        </p:nvSpPr>
        <p:spPr/>
        <p:txBody>
          <a:bodyPr/>
          <a:lstStyle/>
          <a:p>
            <a:fld id="{CC0104FE-EB95-4464-935A-1A0F8A0020E0}" type="slidenum">
              <a:rPr lang="en-US" altLang="zh-TW" smtClean="0"/>
              <a:t>1</a:t>
            </a:fld>
            <a:endParaRPr lang="zh-TW" altLang="en-US"/>
          </a:p>
        </p:txBody>
      </p:sp>
    </p:spTree>
    <p:extLst>
      <p:ext uri="{BB962C8B-B14F-4D97-AF65-F5344CB8AC3E}">
        <p14:creationId xmlns:p14="http://schemas.microsoft.com/office/powerpoint/2010/main" val="8528092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16" name="矩形 15"/>
          <p:cNvSpPr/>
          <p:nvPr/>
        </p:nvSpPr>
        <p:spPr>
          <a:xfrm>
            <a:off x="1" y="0"/>
            <a:ext cx="12192000" cy="6858000"/>
          </a:xfrm>
          <a:prstGeom prst="rect">
            <a:avLst/>
          </a:prstGeom>
          <a:blipFill dpi="0" rotWithShape="1">
            <a:blip r:embed="rId2">
              <a:alphaModFix amt="45000"/>
              <a:duotone>
                <a:schemeClr val="accent2">
                  <a:shade val="45000"/>
                  <a:satMod val="135000"/>
                </a:schemeClr>
                <a:prstClr val="white"/>
              </a:duotone>
            </a:blip>
            <a:srcRect/>
            <a:tile tx="-31750" ty="-120650" sx="100000" sy="100000" flip="xy" algn="tl"/>
          </a:blipFill>
          <a:ln w="19050" cmpd="sng">
            <a:noFill/>
            <a:miter lim="800000"/>
          </a:ln>
        </p:spPr>
        <p:style>
          <a:lnRef idx="2">
            <a:schemeClr val="accent1">
              <a:shade val="50000"/>
            </a:schemeClr>
          </a:lnRef>
          <a:fillRef idx="1">
            <a:schemeClr val="accent1"/>
          </a:fillRef>
          <a:effectRef idx="0">
            <a:schemeClr val="accent1"/>
          </a:effectRef>
          <a:fontRef idx="minor">
            <a:schemeClr val="lt1"/>
          </a:fontRef>
        </p:style>
        <p:txBody>
          <a:bodyPr/>
          <a:lstStyle/>
          <a:p>
            <a:endParaRPr lang="zh-TW" altLang="en-US"/>
          </a:p>
        </p:txBody>
      </p:sp>
      <p:sp>
        <p:nvSpPr>
          <p:cNvPr id="10" name="矩形 9"/>
          <p:cNvSpPr/>
          <p:nvPr/>
        </p:nvSpPr>
        <p:spPr>
          <a:xfrm>
            <a:off x="1307870" y="1267730"/>
            <a:ext cx="9576262" cy="4307950"/>
          </a:xfrm>
          <a:prstGeom prst="rect">
            <a:avLst/>
          </a:prstGeom>
          <a:solidFill>
            <a:schemeClr val="tx1"/>
          </a:solidFill>
          <a:ln w="6350" cap="flat" cmpd="sng" algn="ctr">
            <a:solidFill>
              <a:schemeClr val="tx1">
                <a:lumMod val="65000"/>
                <a:lumOff val="35000"/>
              </a:schemeClr>
            </a:solidFill>
            <a:prstDash val="solid"/>
          </a:ln>
          <a:effectLst>
            <a:outerShdw blurRad="63500" algn="ctr" rotWithShape="0">
              <a:prstClr val="black">
                <a:alpha val="40000"/>
              </a:prstClr>
            </a:outerShdw>
            <a:softEdge rad="0"/>
          </a:effectLst>
        </p:spPr>
        <p:txBody>
          <a:bodyPr/>
          <a:lstStyle/>
          <a:p>
            <a:endParaRPr lang="zh-TW" altLang="en-US"/>
          </a:p>
        </p:txBody>
      </p:sp>
      <p:sp>
        <p:nvSpPr>
          <p:cNvPr id="11" name="矩形 10"/>
          <p:cNvSpPr/>
          <p:nvPr/>
        </p:nvSpPr>
        <p:spPr>
          <a:xfrm>
            <a:off x="1447801" y="1411615"/>
            <a:ext cx="9296400" cy="4034770"/>
          </a:xfrm>
          <a:prstGeom prst="rect">
            <a:avLst/>
          </a:prstGeom>
          <a:solidFill>
            <a:schemeClr val="bg2"/>
          </a:solidFill>
          <a:ln w="9525" cap="sq" cmpd="sng" algn="ctr">
            <a:noFill/>
            <a:prstDash val="solid"/>
            <a:miter lim="800000"/>
          </a:ln>
          <a:effectLst/>
        </p:spPr>
        <p:txBody>
          <a:bodyPr/>
          <a:lstStyle/>
          <a:p>
            <a:endParaRPr lang="zh-TW" altLang="en-US"/>
          </a:p>
        </p:txBody>
      </p:sp>
      <p:sp>
        <p:nvSpPr>
          <p:cNvPr id="15" name="矩形 14"/>
          <p:cNvSpPr/>
          <p:nvPr/>
        </p:nvSpPr>
        <p:spPr>
          <a:xfrm>
            <a:off x="5135880" y="1267730"/>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lstStyle/>
          <a:p>
            <a:endParaRPr lang="zh-TW" altLang="en-US"/>
          </a:p>
        </p:txBody>
      </p:sp>
      <p:grpSp>
        <p:nvGrpSpPr>
          <p:cNvPr id="4" name="群組 3"/>
          <p:cNvGrpSpPr/>
          <p:nvPr/>
        </p:nvGrpSpPr>
        <p:grpSpPr>
          <a:xfrm>
            <a:off x="5250180" y="1267730"/>
            <a:ext cx="1691640" cy="645295"/>
            <a:chOff x="5318306" y="1386268"/>
            <a:chExt cx="1567331" cy="645295"/>
          </a:xfrm>
        </p:grpSpPr>
        <p:cxnSp>
          <p:nvCxnSpPr>
            <p:cNvPr id="17" name="直線接點​​ 16"/>
            <p:cNvCxnSpPr/>
            <p:nvPr/>
          </p:nvCxnSpPr>
          <p:spPr>
            <a:xfrm>
              <a:off x="5318306"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直線接點 17"/>
            <p:cNvCxnSpPr/>
            <p:nvPr/>
          </p:nvCxnSpPr>
          <p:spPr>
            <a:xfrm>
              <a:off x="6885637"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直線接點 18"/>
            <p:cNvCxnSpPr/>
            <p:nvPr/>
          </p:nvCxnSpPr>
          <p:spPr>
            <a:xfrm>
              <a:off x="5318306" y="2031563"/>
              <a:ext cx="1567331"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標題 1"/>
          <p:cNvSpPr>
            <a:spLocks noGrp="1"/>
          </p:cNvSpPr>
          <p:nvPr>
            <p:ph type="ctrTitle"/>
          </p:nvPr>
        </p:nvSpPr>
        <p:spPr>
          <a:xfrm>
            <a:off x="1561708" y="2091263"/>
            <a:ext cx="9068586" cy="2590800"/>
          </a:xfrm>
        </p:spPr>
        <p:txBody>
          <a:bodyPr tIns="45720" bIns="45720" rtlCol="0" anchor="ctr">
            <a:noAutofit/>
          </a:bodyPr>
          <a:lstStyle>
            <a:lvl1pPr algn="ctr">
              <a:lnSpc>
                <a:spcPct val="83000"/>
              </a:lnSpc>
              <a:defRPr lang="en-US" sz="7200" b="0" kern="1200" cap="all" spc="-100" baseline="0" dirty="0">
                <a:solidFill>
                  <a:schemeClr val="tx1"/>
                </a:solidFill>
                <a:effectLst>
                  <a:outerShdw blurRad="38100" dist="12700" dir="2700000" algn="tl" rotWithShape="0">
                    <a:prstClr val="black">
                      <a:alpha val="40000"/>
                    </a:prstClr>
                  </a:outerShdw>
                </a:effectLst>
                <a:latin typeface="Microsoft JhengHei UI" panose="020B0604030504040204" pitchFamily="34" charset="-120"/>
                <a:ea typeface="Microsoft JhengHei UI" panose="020B0604030504040204" pitchFamily="34" charset="-120"/>
                <a:cs typeface="+mn-cs"/>
              </a:defRPr>
            </a:lvl1pPr>
          </a:lstStyle>
          <a:p>
            <a:pPr rtl="0"/>
            <a:r>
              <a:rPr lang="zh-TW" altLang="en-US" noProof="0"/>
              <a:t>按一下以編輯母片標題樣式</a:t>
            </a:r>
          </a:p>
        </p:txBody>
      </p:sp>
      <p:sp>
        <p:nvSpPr>
          <p:cNvPr id="3" name="副標題 2"/>
          <p:cNvSpPr>
            <a:spLocks noGrp="1"/>
          </p:cNvSpPr>
          <p:nvPr>
            <p:ph type="subTitle" idx="1" hasCustomPrompt="1"/>
          </p:nvPr>
        </p:nvSpPr>
        <p:spPr>
          <a:xfrm>
            <a:off x="1562100" y="4682062"/>
            <a:ext cx="9070848" cy="457201"/>
          </a:xfrm>
        </p:spPr>
        <p:txBody>
          <a:bodyPr rtlCol="0">
            <a:normAutofit/>
          </a:bodyPr>
          <a:lstStyle>
            <a:lvl1pPr marL="0" indent="0" algn="ctr">
              <a:spcBef>
                <a:spcPts val="0"/>
              </a:spcBef>
              <a:buNone/>
              <a:defRPr sz="1600" spc="80" baseline="0">
                <a:solidFill>
                  <a:schemeClr val="tx2"/>
                </a:solidFill>
                <a:latin typeface="Microsoft JhengHei UI" panose="020B0604030504040204" pitchFamily="34" charset="-120"/>
                <a:ea typeface="Microsoft JhengHei UI" panose="020B0604030504040204" pitchFamily="34" charset="-120"/>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zh-TW" altLang="en-US" noProof="0"/>
              <a:t>按一下以編輯母片副標題樣式</a:t>
            </a:r>
          </a:p>
        </p:txBody>
      </p:sp>
      <p:sp>
        <p:nvSpPr>
          <p:cNvPr id="20" name="日期預留位置 19"/>
          <p:cNvSpPr>
            <a:spLocks noGrp="1"/>
          </p:cNvSpPr>
          <p:nvPr>
            <p:ph type="dt" sz="half" idx="10"/>
          </p:nvPr>
        </p:nvSpPr>
        <p:spPr>
          <a:xfrm>
            <a:off x="5318760" y="1341255"/>
            <a:ext cx="1554480" cy="527213"/>
          </a:xfrm>
        </p:spPr>
        <p:txBody>
          <a:bodyPr rtlCol="0"/>
          <a:lstStyle>
            <a:lvl1pPr algn="ctr">
              <a:defRPr sz="1300" spc="0" baseline="0">
                <a:solidFill>
                  <a:srgbClr val="FFFFFF"/>
                </a:solidFill>
                <a:latin typeface="Microsoft JhengHei UI" panose="020B0604030504040204" pitchFamily="34" charset="-120"/>
                <a:ea typeface="Microsoft JhengHei UI" panose="020B0604030504040204" pitchFamily="34" charset="-120"/>
              </a:defRPr>
            </a:lvl1pPr>
          </a:lstStyle>
          <a:p>
            <a:fld id="{0C1F504D-DC33-4CAD-93F6-FA0612802E39}" type="datetime1">
              <a:rPr lang="zh-TW" altLang="en-US" smtClean="0"/>
              <a:t>2026/6/29</a:t>
            </a:fld>
            <a:endParaRPr lang="zh-TW" altLang="en-US" dirty="0"/>
          </a:p>
        </p:txBody>
      </p:sp>
      <p:sp>
        <p:nvSpPr>
          <p:cNvPr id="21" name="頁尾預留位置 20"/>
          <p:cNvSpPr>
            <a:spLocks noGrp="1"/>
          </p:cNvSpPr>
          <p:nvPr>
            <p:ph type="ftr" sz="quarter" idx="11"/>
          </p:nvPr>
        </p:nvSpPr>
        <p:spPr>
          <a:xfrm>
            <a:off x="1453896" y="5212080"/>
            <a:ext cx="5905500" cy="228600"/>
          </a:xfrm>
        </p:spPr>
        <p:txBody>
          <a:bodyPr rtlCol="0"/>
          <a:lstStyle>
            <a:lvl1pPr algn="l">
              <a:defRPr>
                <a:solidFill>
                  <a:schemeClr val="tx2"/>
                </a:solidFill>
                <a:latin typeface="Microsoft JhengHei UI" panose="020B0604030504040204" pitchFamily="34" charset="-120"/>
                <a:ea typeface="Microsoft JhengHei UI" panose="020B0604030504040204" pitchFamily="34" charset="-120"/>
              </a:defRPr>
            </a:lvl1pPr>
          </a:lstStyle>
          <a:p>
            <a:endParaRPr lang="zh-TW" altLang="en-US"/>
          </a:p>
        </p:txBody>
      </p:sp>
      <p:sp>
        <p:nvSpPr>
          <p:cNvPr id="22" name="投影片編號預留位置 21"/>
          <p:cNvSpPr>
            <a:spLocks noGrp="1"/>
          </p:cNvSpPr>
          <p:nvPr>
            <p:ph type="sldNum" sz="quarter" idx="12"/>
          </p:nvPr>
        </p:nvSpPr>
        <p:spPr>
          <a:xfrm>
            <a:off x="8606919" y="5212080"/>
            <a:ext cx="2111881" cy="228600"/>
          </a:xfrm>
        </p:spPr>
        <p:txBody>
          <a:bodyPr rtlCol="0"/>
          <a:lstStyle>
            <a:lvl1pPr>
              <a:defRPr>
                <a:solidFill>
                  <a:schemeClr val="tx2"/>
                </a:solidFill>
                <a:latin typeface="Microsoft JhengHei UI" panose="020B0604030504040204" pitchFamily="34" charset="-120"/>
                <a:ea typeface="Microsoft JhengHei UI" panose="020B0604030504040204" pitchFamily="34" charset="-120"/>
              </a:defRPr>
            </a:lvl1pPr>
          </a:lstStyle>
          <a:p>
            <a:fld id="{4FAB73BC-B049-4115-A692-8D63A059BFB8}" type="slidenum">
              <a:rPr lang="en-US" altLang="zh-TW" smtClean="0"/>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lstStyle/>
          <a:p>
            <a:pPr rtl="0"/>
            <a:r>
              <a:rPr lang="zh-TW" altLang="en-US" noProof="0"/>
              <a:t>按一下以編輯母片標題樣式</a:t>
            </a:r>
          </a:p>
        </p:txBody>
      </p:sp>
      <p:sp>
        <p:nvSpPr>
          <p:cNvPr id="3" name="直排文字預留位置 2"/>
          <p:cNvSpPr>
            <a:spLocks noGrp="1"/>
          </p:cNvSpPr>
          <p:nvPr>
            <p:ph type="body" orient="vert" idx="1" hasCustomPrompt="1"/>
          </p:nvPr>
        </p:nvSpPr>
        <p:spPr/>
        <p:txBody>
          <a:bodyPr vert="eaVert" rtlCol="0"/>
          <a:lstStyle/>
          <a:p>
            <a:pPr lvl="0" rtl="0"/>
            <a:r>
              <a:rPr lang="zh-TW" altLang="en-US" noProof="0"/>
              <a:t>編輯母片文字樣式</a:t>
            </a:r>
          </a:p>
          <a:p>
            <a:pPr lvl="1" rtl="0"/>
            <a:r>
              <a:rPr lang="zh-TW" altLang="en-US" noProof="0"/>
              <a:t>第二層</a:t>
            </a:r>
          </a:p>
          <a:p>
            <a:pPr lvl="2" rtl="0"/>
            <a:r>
              <a:rPr lang="zh-TW" altLang="en-US" noProof="0"/>
              <a:t>第三層</a:t>
            </a:r>
          </a:p>
          <a:p>
            <a:pPr lvl="3" rtl="0"/>
            <a:r>
              <a:rPr lang="zh-TW" altLang="en-US" noProof="0"/>
              <a:t>第四層</a:t>
            </a:r>
          </a:p>
          <a:p>
            <a:pPr lvl="4" rtl="0"/>
            <a:r>
              <a:rPr lang="zh-TW" altLang="en-US" noProof="0"/>
              <a:t>第五層</a:t>
            </a:r>
          </a:p>
        </p:txBody>
      </p:sp>
      <p:sp>
        <p:nvSpPr>
          <p:cNvPr id="4" name="日期預留位置 3"/>
          <p:cNvSpPr>
            <a:spLocks noGrp="1"/>
          </p:cNvSpPr>
          <p:nvPr>
            <p:ph type="dt" sz="half" idx="10"/>
          </p:nvPr>
        </p:nvSpPr>
        <p:spPr/>
        <p:txBody>
          <a:bodyPr rtlCol="0"/>
          <a:lstStyle>
            <a:lvl1pPr>
              <a:defRPr>
                <a:solidFill>
                  <a:schemeClr val="tx2"/>
                </a:solidFill>
              </a:defRPr>
            </a:lvl1pPr>
          </a:lstStyle>
          <a:p>
            <a:pPr rtl="0"/>
            <a:fld id="{7A2EB7BC-7065-4E3B-9F67-FC40B778AE44}" type="datetime1">
              <a:rPr lang="zh-TW" altLang="en-US" noProof="0" smtClean="0"/>
              <a:t>2026/6/29</a:t>
            </a:fld>
            <a:endParaRPr lang="zh-TW" altLang="en-US" noProof="0"/>
          </a:p>
        </p:txBody>
      </p:sp>
      <p:sp>
        <p:nvSpPr>
          <p:cNvPr id="5" name="頁尾預留位置 4"/>
          <p:cNvSpPr>
            <a:spLocks noGrp="1"/>
          </p:cNvSpPr>
          <p:nvPr>
            <p:ph type="ftr" sz="quarter" idx="11"/>
          </p:nvPr>
        </p:nvSpPr>
        <p:spPr/>
        <p:txBody>
          <a:bodyPr rtlCol="0"/>
          <a:lstStyle>
            <a:lvl1pPr>
              <a:defRPr>
                <a:solidFill>
                  <a:schemeClr val="tx2"/>
                </a:solidFill>
              </a:defRPr>
            </a:lvl1pPr>
          </a:lstStyle>
          <a:p>
            <a:pPr rtl="0"/>
            <a:endParaRPr lang="zh-TW" altLang="en-US" noProof="0"/>
          </a:p>
        </p:txBody>
      </p:sp>
      <p:sp>
        <p:nvSpPr>
          <p:cNvPr id="6" name="投影片編號預留位置 5"/>
          <p:cNvSpPr>
            <a:spLocks noGrp="1"/>
          </p:cNvSpPr>
          <p:nvPr>
            <p:ph type="sldNum" sz="quarter" idx="12"/>
          </p:nvPr>
        </p:nvSpPr>
        <p:spPr/>
        <p:txBody>
          <a:bodyPr rtlCol="0"/>
          <a:lstStyle>
            <a:lvl1pPr>
              <a:defRPr>
                <a:solidFill>
                  <a:schemeClr val="tx2"/>
                </a:solidFill>
              </a:defRPr>
            </a:lvl1pPr>
          </a:lstStyle>
          <a:p>
            <a:pPr rtl="0"/>
            <a:fld id="{4FAB73BC-B049-4115-A692-8D63A059BFB8}" type="slidenum">
              <a:rPr lang="en-US" altLang="zh-TW" noProof="0" smtClean="0"/>
              <a:pPr/>
              <a:t>‹#›</a:t>
            </a:fld>
            <a:endParaRPr lang="zh-TW" altLang="en-US" noProof="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991600" y="762000"/>
            <a:ext cx="2362200" cy="5257800"/>
          </a:xfrm>
        </p:spPr>
        <p:txBody>
          <a:bodyPr vert="eaVert" rtlCol="0"/>
          <a:lstStyle/>
          <a:p>
            <a:pPr rtl="0"/>
            <a:r>
              <a:rPr lang="zh-TW" altLang="en-US" noProof="0"/>
              <a:t>按一下以編輯母片標題樣式</a:t>
            </a:r>
          </a:p>
        </p:txBody>
      </p:sp>
      <p:sp>
        <p:nvSpPr>
          <p:cNvPr id="3" name="直排文字預留位置 2"/>
          <p:cNvSpPr>
            <a:spLocks noGrp="1"/>
          </p:cNvSpPr>
          <p:nvPr>
            <p:ph type="body" orient="vert" idx="1" hasCustomPrompt="1"/>
          </p:nvPr>
        </p:nvSpPr>
        <p:spPr>
          <a:xfrm>
            <a:off x="838200" y="762000"/>
            <a:ext cx="8077200" cy="5257800"/>
          </a:xfrm>
        </p:spPr>
        <p:txBody>
          <a:bodyPr vert="eaVert" rtlCol="0"/>
          <a:lstStyle/>
          <a:p>
            <a:pPr lvl="0" rtl="0"/>
            <a:r>
              <a:rPr lang="zh-TW" altLang="en-US" noProof="0"/>
              <a:t>編輯母片文字樣式</a:t>
            </a:r>
          </a:p>
          <a:p>
            <a:pPr lvl="1" rtl="0"/>
            <a:r>
              <a:rPr lang="zh-TW" altLang="en-US" noProof="0"/>
              <a:t>第二層</a:t>
            </a:r>
          </a:p>
          <a:p>
            <a:pPr lvl="2" rtl="0"/>
            <a:r>
              <a:rPr lang="zh-TW" altLang="en-US" noProof="0"/>
              <a:t>第三層</a:t>
            </a:r>
          </a:p>
          <a:p>
            <a:pPr lvl="3" rtl="0"/>
            <a:r>
              <a:rPr lang="zh-TW" altLang="en-US" noProof="0"/>
              <a:t>第四層</a:t>
            </a:r>
          </a:p>
          <a:p>
            <a:pPr lvl="4" rtl="0"/>
            <a:r>
              <a:rPr lang="zh-TW" altLang="en-US" noProof="0"/>
              <a:t>第五層</a:t>
            </a:r>
          </a:p>
        </p:txBody>
      </p:sp>
      <p:sp>
        <p:nvSpPr>
          <p:cNvPr id="4" name="日期預留位置 3"/>
          <p:cNvSpPr>
            <a:spLocks noGrp="1"/>
          </p:cNvSpPr>
          <p:nvPr>
            <p:ph type="dt" sz="half" idx="10"/>
          </p:nvPr>
        </p:nvSpPr>
        <p:spPr/>
        <p:txBody>
          <a:bodyPr rtlCol="0"/>
          <a:lstStyle>
            <a:lvl1pPr>
              <a:defRPr>
                <a:solidFill>
                  <a:schemeClr val="tx2"/>
                </a:solidFill>
              </a:defRPr>
            </a:lvl1pPr>
          </a:lstStyle>
          <a:p>
            <a:pPr rtl="0"/>
            <a:fld id="{B75F0793-F7E5-4DF5-A538-CECEC93E26BC}" type="datetime1">
              <a:rPr lang="zh-TW" altLang="en-US" noProof="0" smtClean="0"/>
              <a:t>2026/6/29</a:t>
            </a:fld>
            <a:endParaRPr lang="zh-TW" altLang="en-US" noProof="0"/>
          </a:p>
        </p:txBody>
      </p:sp>
      <p:sp>
        <p:nvSpPr>
          <p:cNvPr id="5" name="頁尾預留位置 4"/>
          <p:cNvSpPr>
            <a:spLocks noGrp="1"/>
          </p:cNvSpPr>
          <p:nvPr>
            <p:ph type="ftr" sz="quarter" idx="11"/>
          </p:nvPr>
        </p:nvSpPr>
        <p:spPr/>
        <p:txBody>
          <a:bodyPr rtlCol="0"/>
          <a:lstStyle>
            <a:lvl1pPr>
              <a:defRPr>
                <a:solidFill>
                  <a:schemeClr val="tx2"/>
                </a:solidFill>
              </a:defRPr>
            </a:lvl1pPr>
          </a:lstStyle>
          <a:p>
            <a:pPr rtl="0"/>
            <a:endParaRPr lang="zh-TW" altLang="en-US" noProof="0"/>
          </a:p>
        </p:txBody>
      </p:sp>
      <p:sp>
        <p:nvSpPr>
          <p:cNvPr id="6" name="投影片編號預留位置 5"/>
          <p:cNvSpPr>
            <a:spLocks noGrp="1"/>
          </p:cNvSpPr>
          <p:nvPr>
            <p:ph type="sldNum" sz="quarter" idx="12"/>
          </p:nvPr>
        </p:nvSpPr>
        <p:spPr/>
        <p:txBody>
          <a:bodyPr rtlCol="0"/>
          <a:lstStyle>
            <a:lvl1pPr>
              <a:defRPr>
                <a:solidFill>
                  <a:schemeClr val="tx2"/>
                </a:solidFill>
              </a:defRPr>
            </a:lvl1pPr>
          </a:lstStyle>
          <a:p>
            <a:pPr rtl="0"/>
            <a:fld id="{4FAB73BC-B049-4115-A692-8D63A059BFB8}" type="slidenum">
              <a:rPr lang="en-US" altLang="zh-TW" noProof="0" smtClean="0"/>
              <a:pPr/>
              <a:t>‹#›</a:t>
            </a:fld>
            <a:endParaRPr lang="zh-TW" altLang="en-US" noProof="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bg>
      <p:bgPr>
        <a:solidFill>
          <a:schemeClr val="tx1"/>
        </a:solid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lstStyle/>
          <a:p>
            <a:pPr rtl="0"/>
            <a:r>
              <a:rPr lang="zh-TW" altLang="en-US" noProof="0"/>
              <a:t>按一下以編輯母片標題樣式</a:t>
            </a:r>
          </a:p>
        </p:txBody>
      </p:sp>
      <p:sp>
        <p:nvSpPr>
          <p:cNvPr id="3" name="內容預留位置 2"/>
          <p:cNvSpPr>
            <a:spLocks noGrp="1"/>
          </p:cNvSpPr>
          <p:nvPr>
            <p:ph idx="1" hasCustomPrompt="1"/>
          </p:nvPr>
        </p:nvSpPr>
        <p:spPr/>
        <p:txBody>
          <a:bodyPr rtlCol="0"/>
          <a:lstStyle>
            <a:lvl1pPr>
              <a:defRPr sz="1800"/>
            </a:lvl1pPr>
          </a:lstStyle>
          <a:p>
            <a:pPr lvl="0" rtl="0"/>
            <a:r>
              <a:rPr lang="zh-TW" altLang="en-US" noProof="0"/>
              <a:t>編輯母片文字樣式</a:t>
            </a:r>
          </a:p>
          <a:p>
            <a:pPr lvl="1" rtl="0"/>
            <a:r>
              <a:rPr lang="zh-TW" altLang="en-US" noProof="0"/>
              <a:t>第二層</a:t>
            </a:r>
          </a:p>
          <a:p>
            <a:pPr lvl="2" rtl="0"/>
            <a:r>
              <a:rPr lang="zh-TW" altLang="en-US" noProof="0"/>
              <a:t>第三層</a:t>
            </a:r>
          </a:p>
          <a:p>
            <a:pPr lvl="3" rtl="0"/>
            <a:r>
              <a:rPr lang="zh-TW" altLang="en-US" noProof="0"/>
              <a:t>第四層</a:t>
            </a:r>
          </a:p>
          <a:p>
            <a:pPr lvl="4" rtl="0"/>
            <a:r>
              <a:rPr lang="zh-TW" altLang="en-US" noProof="0"/>
              <a:t>第五層</a:t>
            </a:r>
          </a:p>
        </p:txBody>
      </p:sp>
      <p:sp>
        <p:nvSpPr>
          <p:cNvPr id="4" name="日期預留位置 3"/>
          <p:cNvSpPr>
            <a:spLocks noGrp="1"/>
          </p:cNvSpPr>
          <p:nvPr>
            <p:ph type="dt" sz="half" idx="10"/>
          </p:nvPr>
        </p:nvSpPr>
        <p:spPr/>
        <p:txBody>
          <a:bodyPr rtlCol="0"/>
          <a:lstStyle>
            <a:lvl1pPr>
              <a:defRPr>
                <a:solidFill>
                  <a:schemeClr val="tx2"/>
                </a:solidFill>
              </a:defRPr>
            </a:lvl1pPr>
          </a:lstStyle>
          <a:p>
            <a:pPr rtl="0"/>
            <a:fld id="{5D0638CB-8B7A-4FC6-B10E-B2AC840A66D2}" type="datetime1">
              <a:rPr lang="zh-TW" altLang="en-US" noProof="0" smtClean="0"/>
              <a:t>2026/6/29</a:t>
            </a:fld>
            <a:endParaRPr lang="zh-TW" altLang="en-US" noProof="0"/>
          </a:p>
        </p:txBody>
      </p:sp>
      <p:sp>
        <p:nvSpPr>
          <p:cNvPr id="5" name="頁尾預留位置 4"/>
          <p:cNvSpPr>
            <a:spLocks noGrp="1"/>
          </p:cNvSpPr>
          <p:nvPr>
            <p:ph type="ftr" sz="quarter" idx="11"/>
          </p:nvPr>
        </p:nvSpPr>
        <p:spPr/>
        <p:txBody>
          <a:bodyPr rtlCol="0"/>
          <a:lstStyle>
            <a:lvl1pPr>
              <a:defRPr>
                <a:solidFill>
                  <a:schemeClr val="tx2"/>
                </a:solidFill>
              </a:defRPr>
            </a:lvl1pPr>
          </a:lstStyle>
          <a:p>
            <a:pPr rtl="0"/>
            <a:endParaRPr lang="zh-TW" altLang="en-US" noProof="0"/>
          </a:p>
        </p:txBody>
      </p:sp>
      <p:sp>
        <p:nvSpPr>
          <p:cNvPr id="6" name="投影片編號預留位置 5"/>
          <p:cNvSpPr>
            <a:spLocks noGrp="1"/>
          </p:cNvSpPr>
          <p:nvPr>
            <p:ph type="sldNum" sz="quarter" idx="12"/>
          </p:nvPr>
        </p:nvSpPr>
        <p:spPr/>
        <p:txBody>
          <a:bodyPr rtlCol="0"/>
          <a:lstStyle>
            <a:lvl1pPr>
              <a:defRPr>
                <a:solidFill>
                  <a:schemeClr val="tx2"/>
                </a:solidFill>
              </a:defRPr>
            </a:lvl1pPr>
          </a:lstStyle>
          <a:p>
            <a:pPr rtl="0"/>
            <a:fld id="{4FAB73BC-B049-4115-A692-8D63A059BFB8}" type="slidenum">
              <a:rPr lang="en-US" altLang="zh-TW" noProof="0" smtClean="0"/>
              <a:pPr/>
              <a:t>‹#›</a:t>
            </a:fld>
            <a:endParaRPr lang="zh-TW" altLang="en-US" noProof="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sp>
        <p:nvSpPr>
          <p:cNvPr id="19" name="矩形 18"/>
          <p:cNvSpPr/>
          <p:nvPr/>
        </p:nvSpPr>
        <p:spPr>
          <a:xfrm>
            <a:off x="0" y="0"/>
            <a:ext cx="12192000" cy="6858000"/>
          </a:xfrm>
          <a:prstGeom prst="rect">
            <a:avLst/>
          </a:prstGeom>
          <a:blipFill dpi="0" rotWithShape="1">
            <a:blip r:embed="rId2">
              <a:alphaModFix amt="40000"/>
              <a:duotone>
                <a:schemeClr val="accent3">
                  <a:shade val="45000"/>
                  <a:satMod val="135000"/>
                </a:schemeClr>
                <a:prstClr val="white"/>
              </a:duotone>
            </a:blip>
            <a:srcRect/>
            <a:tile tx="-31750" ty="-120650" sx="100000" sy="100000" flip="xy" algn="tl"/>
          </a:blipFill>
          <a:ln w="19050" cmpd="sng">
            <a:noFill/>
            <a:miter lim="800000"/>
          </a:ln>
        </p:spPr>
        <p:style>
          <a:lnRef idx="2">
            <a:schemeClr val="accent1">
              <a:shade val="50000"/>
            </a:schemeClr>
          </a:lnRef>
          <a:fillRef idx="1">
            <a:schemeClr val="accent1"/>
          </a:fillRef>
          <a:effectRef idx="0">
            <a:schemeClr val="accent1"/>
          </a:effectRef>
          <a:fontRef idx="minor">
            <a:schemeClr val="lt1"/>
          </a:fontRef>
        </p:style>
        <p:txBody>
          <a:bodyPr/>
          <a:lstStyle/>
          <a:p>
            <a:endParaRPr lang="zh-TW" altLang="en-US"/>
          </a:p>
        </p:txBody>
      </p:sp>
      <p:sp>
        <p:nvSpPr>
          <p:cNvPr id="23" name="矩形 22"/>
          <p:cNvSpPr/>
          <p:nvPr/>
        </p:nvSpPr>
        <p:spPr>
          <a:xfrm>
            <a:off x="1307870" y="1267730"/>
            <a:ext cx="9576262" cy="4307950"/>
          </a:xfrm>
          <a:prstGeom prst="rect">
            <a:avLst/>
          </a:prstGeom>
          <a:solidFill>
            <a:schemeClr val="tx1"/>
          </a:solidFill>
          <a:ln w="6350" cap="flat" cmpd="sng" algn="ctr">
            <a:solidFill>
              <a:schemeClr val="tx1">
                <a:lumMod val="65000"/>
                <a:lumOff val="35000"/>
              </a:schemeClr>
            </a:solidFill>
            <a:prstDash val="solid"/>
          </a:ln>
          <a:effectLst>
            <a:outerShdw blurRad="63500" algn="ctr" rotWithShape="0">
              <a:prstClr val="black">
                <a:alpha val="40000"/>
              </a:prstClr>
            </a:outerShdw>
            <a:softEdge rad="0"/>
          </a:effectLst>
        </p:spPr>
        <p:txBody>
          <a:bodyPr/>
          <a:lstStyle/>
          <a:p>
            <a:endParaRPr lang="zh-TW" altLang="en-US"/>
          </a:p>
        </p:txBody>
      </p:sp>
      <p:sp>
        <p:nvSpPr>
          <p:cNvPr id="24" name="矩形 23"/>
          <p:cNvSpPr/>
          <p:nvPr/>
        </p:nvSpPr>
        <p:spPr>
          <a:xfrm>
            <a:off x="1447801" y="1411615"/>
            <a:ext cx="9296400" cy="4034770"/>
          </a:xfrm>
          <a:prstGeom prst="rect">
            <a:avLst/>
          </a:prstGeom>
          <a:solidFill>
            <a:schemeClr val="bg2"/>
          </a:solidFill>
          <a:ln w="9525" cap="sq" cmpd="sng" algn="ctr">
            <a:noFill/>
            <a:prstDash val="solid"/>
            <a:miter lim="800000"/>
          </a:ln>
          <a:effectLst/>
        </p:spPr>
        <p:txBody>
          <a:bodyPr/>
          <a:lstStyle/>
          <a:p>
            <a:endParaRPr lang="zh-TW" altLang="en-US"/>
          </a:p>
        </p:txBody>
      </p:sp>
      <p:sp>
        <p:nvSpPr>
          <p:cNvPr id="30" name="矩形 29"/>
          <p:cNvSpPr/>
          <p:nvPr/>
        </p:nvSpPr>
        <p:spPr>
          <a:xfrm>
            <a:off x="5135880" y="1267730"/>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lstStyle/>
          <a:p>
            <a:endParaRPr lang="zh-TW" altLang="en-US"/>
          </a:p>
        </p:txBody>
      </p:sp>
      <p:grpSp>
        <p:nvGrpSpPr>
          <p:cNvPr id="31" name="群組 30"/>
          <p:cNvGrpSpPr/>
          <p:nvPr/>
        </p:nvGrpSpPr>
        <p:grpSpPr>
          <a:xfrm>
            <a:off x="5250180" y="1267730"/>
            <a:ext cx="1691640" cy="645295"/>
            <a:chOff x="5318306" y="1386268"/>
            <a:chExt cx="1567331" cy="645295"/>
          </a:xfrm>
        </p:grpSpPr>
        <p:cxnSp>
          <p:nvCxnSpPr>
            <p:cNvPr id="32" name="直線接點 31"/>
            <p:cNvCxnSpPr/>
            <p:nvPr/>
          </p:nvCxnSpPr>
          <p:spPr>
            <a:xfrm>
              <a:off x="5318306"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3" name="直線接點 32"/>
            <p:cNvCxnSpPr/>
            <p:nvPr/>
          </p:nvCxnSpPr>
          <p:spPr>
            <a:xfrm>
              <a:off x="6885637"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直線接點 33"/>
            <p:cNvCxnSpPr/>
            <p:nvPr/>
          </p:nvCxnSpPr>
          <p:spPr>
            <a:xfrm>
              <a:off x="5318306" y="2031563"/>
              <a:ext cx="1567331"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標題 1"/>
          <p:cNvSpPr>
            <a:spLocks noGrp="1"/>
          </p:cNvSpPr>
          <p:nvPr>
            <p:ph type="title"/>
          </p:nvPr>
        </p:nvSpPr>
        <p:spPr>
          <a:xfrm>
            <a:off x="1563623" y="2094309"/>
            <a:ext cx="9070848" cy="2587752"/>
          </a:xfrm>
        </p:spPr>
        <p:txBody>
          <a:bodyPr rtlCol="0" anchor="ctr">
            <a:noAutofit/>
          </a:bodyPr>
          <a:lstStyle>
            <a:lvl1pPr algn="ctr">
              <a:lnSpc>
                <a:spcPct val="83000"/>
              </a:lnSpc>
              <a:defRPr lang="en-US" sz="7200" b="0" kern="1200" cap="all" spc="-100" baseline="0" dirty="0">
                <a:solidFill>
                  <a:schemeClr val="tx1"/>
                </a:solidFill>
                <a:effectLst>
                  <a:outerShdw blurRad="38100" dist="12700" dir="2700000" algn="tl" rotWithShape="0">
                    <a:prstClr val="black">
                      <a:alpha val="40000"/>
                    </a:prstClr>
                  </a:outerShdw>
                </a:effectLst>
                <a:latin typeface="Microsoft JhengHei UI" panose="020B0604030504040204" pitchFamily="34" charset="-120"/>
                <a:ea typeface="Microsoft JhengHei UI" panose="020B0604030504040204" pitchFamily="34" charset="-120"/>
                <a:cs typeface="+mn-cs"/>
              </a:defRPr>
            </a:lvl1pPr>
          </a:lstStyle>
          <a:p>
            <a:pPr rtl="0"/>
            <a:r>
              <a:rPr lang="zh-TW" altLang="en-US" noProof="0"/>
              <a:t>按一下以編輯母片標題樣式</a:t>
            </a:r>
          </a:p>
        </p:txBody>
      </p:sp>
      <p:sp>
        <p:nvSpPr>
          <p:cNvPr id="3" name="文字預留位置 2"/>
          <p:cNvSpPr>
            <a:spLocks noGrp="1"/>
          </p:cNvSpPr>
          <p:nvPr>
            <p:ph type="body" idx="1" hasCustomPrompt="1"/>
          </p:nvPr>
        </p:nvSpPr>
        <p:spPr>
          <a:xfrm>
            <a:off x="1563624" y="4682062"/>
            <a:ext cx="9070848" cy="457200"/>
          </a:xfrm>
        </p:spPr>
        <p:txBody>
          <a:bodyPr rtlCol="0" anchor="t">
            <a:normAutofit/>
          </a:bodyPr>
          <a:lstStyle>
            <a:lvl1pPr marL="0" indent="0" algn="ctr">
              <a:buNone/>
              <a:tabLst>
                <a:tab pos="2633663" algn="l"/>
              </a:tabLst>
              <a:defRPr sz="1600">
                <a:solidFill>
                  <a:schemeClr val="tx2"/>
                </a:solidFill>
                <a:effectLst/>
                <a:latin typeface="Microsoft JhengHei UI" panose="020B0604030504040204" pitchFamily="34" charset="-120"/>
                <a:ea typeface="Microsoft JhengHei UI" panose="020B0604030504040204" pitchFamily="34" charset="-120"/>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zh-TW" altLang="en-US" noProof="0"/>
              <a:t>編輯母片文字樣式</a:t>
            </a:r>
          </a:p>
        </p:txBody>
      </p:sp>
      <p:sp>
        <p:nvSpPr>
          <p:cNvPr id="4" name="日期預留位置 3"/>
          <p:cNvSpPr>
            <a:spLocks noGrp="1"/>
          </p:cNvSpPr>
          <p:nvPr>
            <p:ph type="dt" sz="half" idx="10"/>
          </p:nvPr>
        </p:nvSpPr>
        <p:spPr>
          <a:xfrm>
            <a:off x="5321808" y="1344502"/>
            <a:ext cx="1554480" cy="530352"/>
          </a:xfrm>
        </p:spPr>
        <p:txBody>
          <a:bodyPr rtlCol="0"/>
          <a:lstStyle>
            <a:lvl1pPr algn="ctr">
              <a:defRPr lang="en-US" sz="1300" kern="1200" spc="0" baseline="0">
                <a:solidFill>
                  <a:srgbClr val="FFFFFF"/>
                </a:solidFill>
                <a:latin typeface="Microsoft JhengHei UI" panose="020B0604030504040204" pitchFamily="34" charset="-120"/>
                <a:ea typeface="Microsoft JhengHei UI" panose="020B0604030504040204" pitchFamily="34" charset="-120"/>
                <a:cs typeface="+mn-cs"/>
              </a:defRPr>
            </a:lvl1pPr>
          </a:lstStyle>
          <a:p>
            <a:fld id="{5832D36F-39C6-4966-8FC6-D531D67E24D9}" type="datetime1">
              <a:rPr lang="zh-TW" altLang="en-US" smtClean="0"/>
              <a:t>2026/6/29</a:t>
            </a:fld>
            <a:endParaRPr lang="zh-TW" altLang="en-US"/>
          </a:p>
        </p:txBody>
      </p:sp>
      <p:sp>
        <p:nvSpPr>
          <p:cNvPr id="5" name="頁尾預留位置 4"/>
          <p:cNvSpPr>
            <a:spLocks noGrp="1"/>
          </p:cNvSpPr>
          <p:nvPr>
            <p:ph type="ftr" sz="quarter" idx="11"/>
          </p:nvPr>
        </p:nvSpPr>
        <p:spPr>
          <a:xfrm>
            <a:off x="1453896" y="5212080"/>
            <a:ext cx="5907024" cy="228600"/>
          </a:xfrm>
        </p:spPr>
        <p:txBody>
          <a:bodyPr rtlCol="0"/>
          <a:lstStyle>
            <a:lvl1pPr algn="l">
              <a:defRPr>
                <a:solidFill>
                  <a:schemeClr val="tx2"/>
                </a:solidFill>
                <a:latin typeface="Microsoft JhengHei UI" panose="020B0604030504040204" pitchFamily="34" charset="-120"/>
                <a:ea typeface="Microsoft JhengHei UI" panose="020B0604030504040204" pitchFamily="34" charset="-120"/>
              </a:defRPr>
            </a:lvl1pPr>
          </a:lstStyle>
          <a:p>
            <a:endParaRPr lang="zh-TW" altLang="en-US"/>
          </a:p>
        </p:txBody>
      </p:sp>
      <p:sp>
        <p:nvSpPr>
          <p:cNvPr id="6" name="投影片編號預留位置 5"/>
          <p:cNvSpPr>
            <a:spLocks noGrp="1"/>
          </p:cNvSpPr>
          <p:nvPr>
            <p:ph type="sldNum" sz="quarter" idx="12"/>
          </p:nvPr>
        </p:nvSpPr>
        <p:spPr>
          <a:xfrm>
            <a:off x="8604504" y="5212080"/>
            <a:ext cx="2112264" cy="228600"/>
          </a:xfrm>
        </p:spPr>
        <p:txBody>
          <a:bodyPr rtlCol="0"/>
          <a:lstStyle>
            <a:lvl1pPr>
              <a:defRPr>
                <a:solidFill>
                  <a:schemeClr val="tx2"/>
                </a:solidFill>
                <a:latin typeface="Microsoft JhengHei UI" panose="020B0604030504040204" pitchFamily="34" charset="-120"/>
                <a:ea typeface="Microsoft JhengHei UI" panose="020B0604030504040204" pitchFamily="34" charset="-120"/>
              </a:defRPr>
            </a:lvl1pPr>
          </a:lstStyle>
          <a:p>
            <a:fld id="{4FAB73BC-B049-4115-A692-8D63A059BFB8}" type="slidenum">
              <a:rPr lang="en-US" altLang="zh-TW" smtClean="0"/>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8" name="標題 7"/>
          <p:cNvSpPr>
            <a:spLocks noGrp="1"/>
          </p:cNvSpPr>
          <p:nvPr>
            <p:ph type="title"/>
          </p:nvPr>
        </p:nvSpPr>
        <p:spPr/>
        <p:txBody>
          <a:bodyPr rtlCol="0"/>
          <a:lstStyle/>
          <a:p>
            <a:pPr rtl="0"/>
            <a:r>
              <a:rPr lang="zh-TW" altLang="en-US" noProof="0"/>
              <a:t>按一下以編輯母片標題樣式</a:t>
            </a:r>
          </a:p>
        </p:txBody>
      </p:sp>
      <p:sp>
        <p:nvSpPr>
          <p:cNvPr id="3" name="內容預留位置 2"/>
          <p:cNvSpPr>
            <a:spLocks noGrp="1"/>
          </p:cNvSpPr>
          <p:nvPr>
            <p:ph sz="half" idx="1" hasCustomPrompt="1"/>
          </p:nvPr>
        </p:nvSpPr>
        <p:spPr>
          <a:xfrm>
            <a:off x="1066800" y="2103120"/>
            <a:ext cx="4754880" cy="3749040"/>
          </a:xfrm>
        </p:spPr>
        <p:txBody>
          <a:bodyPr rtlCol="0"/>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zh-TW" altLang="en-US" noProof="0"/>
              <a:t>編輯母片文字樣式</a:t>
            </a:r>
          </a:p>
          <a:p>
            <a:pPr lvl="1" rtl="0"/>
            <a:r>
              <a:rPr lang="zh-TW" altLang="en-US" noProof="0"/>
              <a:t>第二層</a:t>
            </a:r>
          </a:p>
          <a:p>
            <a:pPr lvl="2" rtl="0"/>
            <a:r>
              <a:rPr lang="zh-TW" altLang="en-US" noProof="0"/>
              <a:t>第三層</a:t>
            </a:r>
          </a:p>
          <a:p>
            <a:pPr lvl="3" rtl="0"/>
            <a:r>
              <a:rPr lang="zh-TW" altLang="en-US" noProof="0"/>
              <a:t>第四層</a:t>
            </a:r>
          </a:p>
          <a:p>
            <a:pPr lvl="4" rtl="0"/>
            <a:r>
              <a:rPr lang="zh-TW" altLang="en-US" noProof="0"/>
              <a:t>第五層</a:t>
            </a:r>
          </a:p>
        </p:txBody>
      </p:sp>
      <p:sp>
        <p:nvSpPr>
          <p:cNvPr id="4" name="內容預留位置 3"/>
          <p:cNvSpPr>
            <a:spLocks noGrp="1"/>
          </p:cNvSpPr>
          <p:nvPr>
            <p:ph sz="half" idx="2" hasCustomPrompt="1"/>
          </p:nvPr>
        </p:nvSpPr>
        <p:spPr>
          <a:xfrm>
            <a:off x="6370320" y="2103120"/>
            <a:ext cx="4754880" cy="3749040"/>
          </a:xfrm>
        </p:spPr>
        <p:txBody>
          <a:bodyPr rtlCol="0"/>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zh-TW" altLang="en-US" noProof="0"/>
              <a:t>編輯母片文字樣式</a:t>
            </a:r>
          </a:p>
          <a:p>
            <a:pPr lvl="1" rtl="0"/>
            <a:r>
              <a:rPr lang="zh-TW" altLang="en-US" noProof="0"/>
              <a:t>第二層</a:t>
            </a:r>
          </a:p>
          <a:p>
            <a:pPr lvl="2" rtl="0"/>
            <a:r>
              <a:rPr lang="zh-TW" altLang="en-US" noProof="0"/>
              <a:t>第三層</a:t>
            </a:r>
          </a:p>
          <a:p>
            <a:pPr lvl="3" rtl="0"/>
            <a:r>
              <a:rPr lang="zh-TW" altLang="en-US" noProof="0"/>
              <a:t>第四層</a:t>
            </a:r>
          </a:p>
          <a:p>
            <a:pPr lvl="4" rtl="0"/>
            <a:r>
              <a:rPr lang="zh-TW" altLang="en-US" noProof="0"/>
              <a:t>第五層</a:t>
            </a:r>
          </a:p>
        </p:txBody>
      </p:sp>
      <p:sp>
        <p:nvSpPr>
          <p:cNvPr id="5" name="日期預留位置 4"/>
          <p:cNvSpPr>
            <a:spLocks noGrp="1"/>
          </p:cNvSpPr>
          <p:nvPr>
            <p:ph type="dt" sz="half" idx="10"/>
          </p:nvPr>
        </p:nvSpPr>
        <p:spPr/>
        <p:txBody>
          <a:bodyPr rtlCol="0"/>
          <a:lstStyle>
            <a:lvl1pPr>
              <a:defRPr>
                <a:solidFill>
                  <a:schemeClr val="tx2"/>
                </a:solidFill>
              </a:defRPr>
            </a:lvl1pPr>
          </a:lstStyle>
          <a:p>
            <a:pPr rtl="0"/>
            <a:fld id="{74E0DD91-1D73-4D7E-AFBF-6F840309D910}" type="datetime1">
              <a:rPr lang="zh-TW" altLang="en-US" noProof="0" smtClean="0"/>
              <a:t>2026/6/29</a:t>
            </a:fld>
            <a:endParaRPr lang="zh-TW" altLang="en-US" noProof="0"/>
          </a:p>
        </p:txBody>
      </p:sp>
      <p:sp>
        <p:nvSpPr>
          <p:cNvPr id="6" name="頁尾預留位置 5"/>
          <p:cNvSpPr>
            <a:spLocks noGrp="1"/>
          </p:cNvSpPr>
          <p:nvPr>
            <p:ph type="ftr" sz="quarter" idx="11"/>
          </p:nvPr>
        </p:nvSpPr>
        <p:spPr/>
        <p:txBody>
          <a:bodyPr rtlCol="0"/>
          <a:lstStyle>
            <a:lvl1pPr>
              <a:defRPr>
                <a:solidFill>
                  <a:schemeClr val="tx2"/>
                </a:solidFill>
              </a:defRPr>
            </a:lvl1pPr>
          </a:lstStyle>
          <a:p>
            <a:pPr rtl="0"/>
            <a:endParaRPr lang="zh-TW" altLang="en-US" noProof="0"/>
          </a:p>
        </p:txBody>
      </p:sp>
      <p:sp>
        <p:nvSpPr>
          <p:cNvPr id="7" name="投影片編號預留位置 6"/>
          <p:cNvSpPr>
            <a:spLocks noGrp="1"/>
          </p:cNvSpPr>
          <p:nvPr>
            <p:ph type="sldNum" sz="quarter" idx="12"/>
          </p:nvPr>
        </p:nvSpPr>
        <p:spPr/>
        <p:txBody>
          <a:bodyPr rtlCol="0"/>
          <a:lstStyle>
            <a:lvl1pPr>
              <a:defRPr>
                <a:solidFill>
                  <a:schemeClr val="tx2"/>
                </a:solidFill>
              </a:defRPr>
            </a:lvl1pPr>
          </a:lstStyle>
          <a:p>
            <a:pPr rtl="0"/>
            <a:fld id="{4FAB73BC-B049-4115-A692-8D63A059BFB8}" type="slidenum">
              <a:rPr lang="en-US" altLang="zh-TW" noProof="0" smtClean="0"/>
              <a:pPr/>
              <a:t>‹#›</a:t>
            </a:fld>
            <a:endParaRPr lang="zh-TW" altLang="en-US" noProof="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lstStyle>
            <a:lvl1pPr>
              <a:defRPr>
                <a:latin typeface="Microsoft JhengHei UI" panose="020B0604030504040204" pitchFamily="34" charset="-120"/>
                <a:ea typeface="Microsoft JhengHei UI" panose="020B0604030504040204" pitchFamily="34" charset="-120"/>
              </a:defRPr>
            </a:lvl1pPr>
          </a:lstStyle>
          <a:p>
            <a:pPr rtl="0"/>
            <a:r>
              <a:rPr lang="zh-TW" altLang="en-US" noProof="0"/>
              <a:t>按一下以編輯母片標題樣式</a:t>
            </a:r>
          </a:p>
        </p:txBody>
      </p:sp>
      <p:sp>
        <p:nvSpPr>
          <p:cNvPr id="3" name="文字預留位置 2"/>
          <p:cNvSpPr>
            <a:spLocks noGrp="1"/>
          </p:cNvSpPr>
          <p:nvPr>
            <p:ph type="body" idx="1" hasCustomPrompt="1"/>
          </p:nvPr>
        </p:nvSpPr>
        <p:spPr>
          <a:xfrm>
            <a:off x="1069848" y="2074334"/>
            <a:ext cx="4754880" cy="640080"/>
          </a:xfrm>
        </p:spPr>
        <p:txBody>
          <a:bodyPr rtlCol="0" anchor="ctr">
            <a:normAutofit/>
          </a:bodyPr>
          <a:lstStyle>
            <a:lvl1pPr marL="0" indent="0" algn="ctr">
              <a:spcBef>
                <a:spcPts val="0"/>
              </a:spcBef>
              <a:buNone/>
              <a:defRPr sz="1800" b="0">
                <a:solidFill>
                  <a:schemeClr val="tx2"/>
                </a:solidFill>
                <a:latin typeface="Microsoft JhengHei UI" panose="020B0604030504040204" pitchFamily="34" charset="-120"/>
                <a:ea typeface="Microsoft JhengHei UI" panose="020B0604030504040204" pitchFamily="34" charset="-120"/>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zh-TW" altLang="en-US" noProof="0"/>
              <a:t>編輯母片文字樣式</a:t>
            </a:r>
          </a:p>
        </p:txBody>
      </p:sp>
      <p:sp>
        <p:nvSpPr>
          <p:cNvPr id="4" name="內容預留位置 3"/>
          <p:cNvSpPr>
            <a:spLocks noGrp="1"/>
          </p:cNvSpPr>
          <p:nvPr>
            <p:ph sz="half" idx="2" hasCustomPrompt="1"/>
          </p:nvPr>
        </p:nvSpPr>
        <p:spPr>
          <a:xfrm>
            <a:off x="1069848" y="2755898"/>
            <a:ext cx="4754880" cy="3200400"/>
          </a:xfrm>
        </p:spPr>
        <p:txBody>
          <a:bodyPr rtlCol="0"/>
          <a:lstStyle>
            <a:lvl1pPr>
              <a:defRPr sz="1800">
                <a:latin typeface="Microsoft JhengHei UI" panose="020B0604030504040204" pitchFamily="34" charset="-120"/>
                <a:ea typeface="Microsoft JhengHei UI" panose="020B0604030504040204" pitchFamily="34" charset="-120"/>
              </a:defRPr>
            </a:lvl1pPr>
            <a:lvl2pPr>
              <a:defRPr sz="1600">
                <a:latin typeface="Microsoft JhengHei UI" panose="020B0604030504040204" pitchFamily="34" charset="-120"/>
                <a:ea typeface="Microsoft JhengHei UI" panose="020B0604030504040204" pitchFamily="34" charset="-120"/>
              </a:defRPr>
            </a:lvl2pPr>
            <a:lvl3pPr>
              <a:defRPr sz="1400">
                <a:latin typeface="Microsoft JhengHei UI" panose="020B0604030504040204" pitchFamily="34" charset="-120"/>
                <a:ea typeface="Microsoft JhengHei UI" panose="020B0604030504040204" pitchFamily="34" charset="-120"/>
              </a:defRPr>
            </a:lvl3pPr>
            <a:lvl4pPr>
              <a:defRPr sz="1400">
                <a:latin typeface="Microsoft JhengHei UI" panose="020B0604030504040204" pitchFamily="34" charset="-120"/>
                <a:ea typeface="Microsoft JhengHei UI" panose="020B0604030504040204" pitchFamily="34" charset="-120"/>
              </a:defRPr>
            </a:lvl4pPr>
            <a:lvl5pPr>
              <a:defRPr sz="1400">
                <a:latin typeface="Microsoft JhengHei UI" panose="020B0604030504040204" pitchFamily="34" charset="-120"/>
                <a:ea typeface="Microsoft JhengHei UI" panose="020B0604030504040204" pitchFamily="34" charset="-120"/>
              </a:defRPr>
            </a:lvl5pPr>
            <a:lvl6pPr>
              <a:defRPr sz="1400"/>
            </a:lvl6pPr>
            <a:lvl7pPr>
              <a:defRPr sz="1400"/>
            </a:lvl7pPr>
            <a:lvl8pPr>
              <a:defRPr sz="1400"/>
            </a:lvl8pPr>
            <a:lvl9pPr>
              <a:defRPr sz="1400"/>
            </a:lvl9pPr>
          </a:lstStyle>
          <a:p>
            <a:pPr lvl="0" rtl="0"/>
            <a:r>
              <a:rPr lang="zh-TW" altLang="en-US" noProof="0"/>
              <a:t>編輯母片文字樣式</a:t>
            </a:r>
          </a:p>
          <a:p>
            <a:pPr lvl="1" rtl="0"/>
            <a:r>
              <a:rPr lang="zh-TW" altLang="en-US" noProof="0"/>
              <a:t>第二層</a:t>
            </a:r>
          </a:p>
          <a:p>
            <a:pPr lvl="2" rtl="0"/>
            <a:r>
              <a:rPr lang="zh-TW" altLang="en-US" noProof="0"/>
              <a:t>第三層</a:t>
            </a:r>
          </a:p>
          <a:p>
            <a:pPr lvl="3" rtl="0"/>
            <a:r>
              <a:rPr lang="zh-TW" altLang="en-US" noProof="0"/>
              <a:t>第四層</a:t>
            </a:r>
          </a:p>
          <a:p>
            <a:pPr lvl="4" rtl="0"/>
            <a:r>
              <a:rPr lang="zh-TW" altLang="en-US" noProof="0"/>
              <a:t>第五層</a:t>
            </a:r>
          </a:p>
        </p:txBody>
      </p:sp>
      <p:sp>
        <p:nvSpPr>
          <p:cNvPr id="5" name="文字預留位置 4"/>
          <p:cNvSpPr>
            <a:spLocks noGrp="1"/>
          </p:cNvSpPr>
          <p:nvPr>
            <p:ph type="body" sz="quarter" idx="3" hasCustomPrompt="1"/>
          </p:nvPr>
        </p:nvSpPr>
        <p:spPr>
          <a:xfrm>
            <a:off x="6373368" y="2074334"/>
            <a:ext cx="4754880" cy="640080"/>
          </a:xfrm>
        </p:spPr>
        <p:txBody>
          <a:bodyPr rtlCol="0" anchor="ctr">
            <a:normAutofit/>
          </a:bodyPr>
          <a:lstStyle>
            <a:lvl1pPr marL="0" indent="0" algn="ctr">
              <a:spcBef>
                <a:spcPts val="0"/>
              </a:spcBef>
              <a:buNone/>
              <a:defRPr sz="1800" b="0">
                <a:solidFill>
                  <a:schemeClr val="tx2"/>
                </a:solidFill>
                <a:latin typeface="Microsoft JhengHei UI" panose="020B0604030504040204" pitchFamily="34" charset="-120"/>
                <a:ea typeface="Microsoft JhengHei UI" panose="020B0604030504040204" pitchFamily="34" charset="-120"/>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zh-TW" altLang="en-US" noProof="0"/>
              <a:t>編輯母片文字樣式</a:t>
            </a:r>
          </a:p>
        </p:txBody>
      </p:sp>
      <p:sp>
        <p:nvSpPr>
          <p:cNvPr id="6" name="內容預留位置 5"/>
          <p:cNvSpPr>
            <a:spLocks noGrp="1"/>
          </p:cNvSpPr>
          <p:nvPr>
            <p:ph sz="quarter" idx="4" hasCustomPrompt="1"/>
          </p:nvPr>
        </p:nvSpPr>
        <p:spPr>
          <a:xfrm>
            <a:off x="6373368" y="2756581"/>
            <a:ext cx="4754880" cy="3200400"/>
          </a:xfrm>
        </p:spPr>
        <p:txBody>
          <a:bodyPr rtlCol="0"/>
          <a:lstStyle>
            <a:lvl1pPr>
              <a:defRPr sz="1800">
                <a:latin typeface="Microsoft JhengHei UI" panose="020B0604030504040204" pitchFamily="34" charset="-120"/>
                <a:ea typeface="Microsoft JhengHei UI" panose="020B0604030504040204" pitchFamily="34" charset="-120"/>
              </a:defRPr>
            </a:lvl1pPr>
            <a:lvl2pPr>
              <a:defRPr sz="1600">
                <a:latin typeface="Microsoft JhengHei UI" panose="020B0604030504040204" pitchFamily="34" charset="-120"/>
                <a:ea typeface="Microsoft JhengHei UI" panose="020B0604030504040204" pitchFamily="34" charset="-120"/>
              </a:defRPr>
            </a:lvl2pPr>
            <a:lvl3pPr>
              <a:defRPr sz="1400">
                <a:latin typeface="Microsoft JhengHei UI" panose="020B0604030504040204" pitchFamily="34" charset="-120"/>
                <a:ea typeface="Microsoft JhengHei UI" panose="020B0604030504040204" pitchFamily="34" charset="-120"/>
              </a:defRPr>
            </a:lvl3pPr>
            <a:lvl4pPr>
              <a:defRPr sz="1400">
                <a:latin typeface="Microsoft JhengHei UI" panose="020B0604030504040204" pitchFamily="34" charset="-120"/>
                <a:ea typeface="Microsoft JhengHei UI" panose="020B0604030504040204" pitchFamily="34" charset="-120"/>
              </a:defRPr>
            </a:lvl4pPr>
            <a:lvl5pPr>
              <a:defRPr sz="1400">
                <a:latin typeface="Microsoft JhengHei UI" panose="020B0604030504040204" pitchFamily="34" charset="-120"/>
                <a:ea typeface="Microsoft JhengHei UI" panose="020B0604030504040204" pitchFamily="34" charset="-120"/>
              </a:defRPr>
            </a:lvl5pPr>
            <a:lvl6pPr>
              <a:defRPr sz="1400"/>
            </a:lvl6pPr>
            <a:lvl7pPr>
              <a:defRPr sz="1400"/>
            </a:lvl7pPr>
            <a:lvl8pPr>
              <a:defRPr sz="1400"/>
            </a:lvl8pPr>
            <a:lvl9pPr>
              <a:defRPr sz="1400"/>
            </a:lvl9pPr>
          </a:lstStyle>
          <a:p>
            <a:pPr lvl="0" rtl="0"/>
            <a:r>
              <a:rPr lang="zh-TW" altLang="en-US" noProof="0"/>
              <a:t>編輯母片文字樣式</a:t>
            </a:r>
          </a:p>
          <a:p>
            <a:pPr lvl="1" rtl="0"/>
            <a:r>
              <a:rPr lang="zh-TW" altLang="en-US" noProof="0"/>
              <a:t>第二層</a:t>
            </a:r>
          </a:p>
          <a:p>
            <a:pPr lvl="2" rtl="0"/>
            <a:r>
              <a:rPr lang="zh-TW" altLang="en-US" noProof="0"/>
              <a:t>第三層</a:t>
            </a:r>
          </a:p>
          <a:p>
            <a:pPr lvl="3" rtl="0"/>
            <a:r>
              <a:rPr lang="zh-TW" altLang="en-US" noProof="0"/>
              <a:t>第四層</a:t>
            </a:r>
          </a:p>
          <a:p>
            <a:pPr lvl="4" rtl="0"/>
            <a:r>
              <a:rPr lang="zh-TW" altLang="en-US" noProof="0"/>
              <a:t>第五層</a:t>
            </a:r>
          </a:p>
        </p:txBody>
      </p:sp>
      <p:sp>
        <p:nvSpPr>
          <p:cNvPr id="7" name="日期預留位置 6"/>
          <p:cNvSpPr>
            <a:spLocks noGrp="1"/>
          </p:cNvSpPr>
          <p:nvPr>
            <p:ph type="dt" sz="half" idx="10"/>
          </p:nvPr>
        </p:nvSpPr>
        <p:spPr/>
        <p:txBody>
          <a:bodyPr rtlCol="0"/>
          <a:lstStyle>
            <a:lvl1pPr>
              <a:defRPr>
                <a:solidFill>
                  <a:schemeClr val="tx2"/>
                </a:solidFill>
                <a:latin typeface="Microsoft JhengHei UI" panose="020B0604030504040204" pitchFamily="34" charset="-120"/>
                <a:ea typeface="Microsoft JhengHei UI" panose="020B0604030504040204" pitchFamily="34" charset="-120"/>
              </a:defRPr>
            </a:lvl1pPr>
          </a:lstStyle>
          <a:p>
            <a:fld id="{9AE130AA-226E-4CB7-887C-C7C5207EDF0E}" type="datetime1">
              <a:rPr lang="zh-TW" altLang="en-US" smtClean="0"/>
              <a:t>2026/6/29</a:t>
            </a:fld>
            <a:endParaRPr lang="zh-TW" altLang="en-US"/>
          </a:p>
        </p:txBody>
      </p:sp>
      <p:sp>
        <p:nvSpPr>
          <p:cNvPr id="8" name="頁尾預留位置 7"/>
          <p:cNvSpPr>
            <a:spLocks noGrp="1"/>
          </p:cNvSpPr>
          <p:nvPr>
            <p:ph type="ftr" sz="quarter" idx="11"/>
          </p:nvPr>
        </p:nvSpPr>
        <p:spPr/>
        <p:txBody>
          <a:bodyPr rtlCol="0"/>
          <a:lstStyle>
            <a:lvl1pPr>
              <a:defRPr>
                <a:solidFill>
                  <a:schemeClr val="tx2"/>
                </a:solidFill>
                <a:latin typeface="Microsoft JhengHei UI" panose="020B0604030504040204" pitchFamily="34" charset="-120"/>
                <a:ea typeface="Microsoft JhengHei UI" panose="020B0604030504040204" pitchFamily="34" charset="-120"/>
              </a:defRPr>
            </a:lvl1pPr>
          </a:lstStyle>
          <a:p>
            <a:endParaRPr lang="zh-TW" altLang="en-US"/>
          </a:p>
        </p:txBody>
      </p:sp>
      <p:sp>
        <p:nvSpPr>
          <p:cNvPr id="9" name="投影片編號預留位置 8"/>
          <p:cNvSpPr>
            <a:spLocks noGrp="1"/>
          </p:cNvSpPr>
          <p:nvPr>
            <p:ph type="sldNum" sz="quarter" idx="12"/>
          </p:nvPr>
        </p:nvSpPr>
        <p:spPr/>
        <p:txBody>
          <a:bodyPr rtlCol="0"/>
          <a:lstStyle>
            <a:lvl1pPr>
              <a:defRPr>
                <a:solidFill>
                  <a:schemeClr val="tx2"/>
                </a:solidFill>
                <a:latin typeface="Microsoft JhengHei UI" panose="020B0604030504040204" pitchFamily="34" charset="-120"/>
                <a:ea typeface="Microsoft JhengHei UI" panose="020B0604030504040204" pitchFamily="34" charset="-120"/>
              </a:defRPr>
            </a:lvl1pPr>
          </a:lstStyle>
          <a:p>
            <a:fld id="{4FAB73BC-B049-4115-A692-8D63A059BFB8}" type="slidenum">
              <a:rPr lang="en-US" altLang="zh-TW"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lstStyle/>
          <a:p>
            <a:pPr rtl="0"/>
            <a:r>
              <a:rPr lang="zh-TW" altLang="en-US" noProof="0"/>
              <a:t>按一下以編輯母片標題樣式</a:t>
            </a:r>
          </a:p>
        </p:txBody>
      </p:sp>
      <p:sp>
        <p:nvSpPr>
          <p:cNvPr id="3" name="日期預留位置 2"/>
          <p:cNvSpPr>
            <a:spLocks noGrp="1"/>
          </p:cNvSpPr>
          <p:nvPr>
            <p:ph type="dt" sz="half" idx="10"/>
          </p:nvPr>
        </p:nvSpPr>
        <p:spPr/>
        <p:txBody>
          <a:bodyPr rtlCol="0"/>
          <a:lstStyle>
            <a:lvl1pPr>
              <a:defRPr>
                <a:solidFill>
                  <a:schemeClr val="tx2"/>
                </a:solidFill>
              </a:defRPr>
            </a:lvl1pPr>
          </a:lstStyle>
          <a:p>
            <a:pPr rtl="0"/>
            <a:fld id="{E2DC242A-5D66-4005-B4FB-321198C32129}" type="datetime1">
              <a:rPr lang="zh-TW" altLang="en-US" noProof="0" smtClean="0"/>
              <a:t>2026/6/29</a:t>
            </a:fld>
            <a:endParaRPr lang="zh-TW" altLang="en-US" noProof="0"/>
          </a:p>
        </p:txBody>
      </p:sp>
      <p:sp>
        <p:nvSpPr>
          <p:cNvPr id="4" name="頁尾預留位置 3"/>
          <p:cNvSpPr>
            <a:spLocks noGrp="1"/>
          </p:cNvSpPr>
          <p:nvPr>
            <p:ph type="ftr" sz="quarter" idx="11"/>
          </p:nvPr>
        </p:nvSpPr>
        <p:spPr/>
        <p:txBody>
          <a:bodyPr rtlCol="0"/>
          <a:lstStyle>
            <a:lvl1pPr>
              <a:defRPr>
                <a:solidFill>
                  <a:schemeClr val="tx2"/>
                </a:solidFill>
              </a:defRPr>
            </a:lvl1pPr>
          </a:lstStyle>
          <a:p>
            <a:pPr rtl="0"/>
            <a:endParaRPr lang="zh-TW" altLang="en-US" noProof="0"/>
          </a:p>
        </p:txBody>
      </p:sp>
      <p:sp>
        <p:nvSpPr>
          <p:cNvPr id="5" name="投影片編號預留位置 4"/>
          <p:cNvSpPr>
            <a:spLocks noGrp="1"/>
          </p:cNvSpPr>
          <p:nvPr>
            <p:ph type="sldNum" sz="quarter" idx="12"/>
          </p:nvPr>
        </p:nvSpPr>
        <p:spPr/>
        <p:txBody>
          <a:bodyPr rtlCol="0"/>
          <a:lstStyle>
            <a:lvl1pPr>
              <a:defRPr>
                <a:solidFill>
                  <a:schemeClr val="tx2"/>
                </a:solidFill>
              </a:defRPr>
            </a:lvl1pPr>
          </a:lstStyle>
          <a:p>
            <a:pPr rtl="0"/>
            <a:fld id="{4FAB73BC-B049-4115-A692-8D63A059BFB8}" type="slidenum">
              <a:rPr lang="en-US" altLang="zh-TW" noProof="0" smtClean="0"/>
              <a:pPr/>
              <a:t>‹#›</a:t>
            </a:fld>
            <a:endParaRPr lang="zh-TW" altLang="en-US" noProof="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預留位置 1"/>
          <p:cNvSpPr>
            <a:spLocks noGrp="1"/>
          </p:cNvSpPr>
          <p:nvPr>
            <p:ph type="dt" sz="half" idx="10"/>
          </p:nvPr>
        </p:nvSpPr>
        <p:spPr/>
        <p:txBody>
          <a:bodyPr rtlCol="0"/>
          <a:lstStyle>
            <a:lvl1pPr>
              <a:defRPr>
                <a:solidFill>
                  <a:schemeClr val="tx2"/>
                </a:solidFill>
              </a:defRPr>
            </a:lvl1pPr>
          </a:lstStyle>
          <a:p>
            <a:pPr rtl="0"/>
            <a:fld id="{35F16A8D-C4CC-451D-825A-F09807298C7F}" type="datetime1">
              <a:rPr lang="zh-TW" altLang="en-US" noProof="0" smtClean="0"/>
              <a:t>2026/6/29</a:t>
            </a:fld>
            <a:endParaRPr lang="zh-TW" altLang="en-US" noProof="0"/>
          </a:p>
        </p:txBody>
      </p:sp>
      <p:sp>
        <p:nvSpPr>
          <p:cNvPr id="3" name="頁尾預留位置 2"/>
          <p:cNvSpPr>
            <a:spLocks noGrp="1"/>
          </p:cNvSpPr>
          <p:nvPr>
            <p:ph type="ftr" sz="quarter" idx="11"/>
          </p:nvPr>
        </p:nvSpPr>
        <p:spPr/>
        <p:txBody>
          <a:bodyPr rtlCol="0"/>
          <a:lstStyle>
            <a:lvl1pPr>
              <a:defRPr>
                <a:solidFill>
                  <a:schemeClr val="tx2"/>
                </a:solidFill>
              </a:defRPr>
            </a:lvl1pPr>
          </a:lstStyle>
          <a:p>
            <a:pPr rtl="0"/>
            <a:endParaRPr lang="zh-TW" altLang="en-US" noProof="0"/>
          </a:p>
        </p:txBody>
      </p:sp>
      <p:sp>
        <p:nvSpPr>
          <p:cNvPr id="4" name="投影片編號預留位置 3"/>
          <p:cNvSpPr>
            <a:spLocks noGrp="1"/>
          </p:cNvSpPr>
          <p:nvPr>
            <p:ph type="sldNum" sz="quarter" idx="12"/>
          </p:nvPr>
        </p:nvSpPr>
        <p:spPr/>
        <p:txBody>
          <a:bodyPr rtlCol="0"/>
          <a:lstStyle>
            <a:lvl1pPr>
              <a:defRPr>
                <a:solidFill>
                  <a:schemeClr val="tx2"/>
                </a:solidFill>
              </a:defRPr>
            </a:lvl1pPr>
          </a:lstStyle>
          <a:p>
            <a:pPr rtl="0"/>
            <a:fld id="{4FAB73BC-B049-4115-A692-8D63A059BFB8}" type="slidenum">
              <a:rPr lang="en-US" altLang="zh-TW" noProof="0" smtClean="0"/>
              <a:pPr/>
              <a:t>‹#›</a:t>
            </a:fld>
            <a:endParaRPr lang="zh-TW" altLang="en-US" noProof="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14" name="矩形 13"/>
          <p:cNvSpPr/>
          <p:nvPr/>
        </p:nvSpPr>
        <p:spPr>
          <a:xfrm>
            <a:off x="234693" y="237744"/>
            <a:ext cx="8633081" cy="6382512"/>
          </a:xfrm>
          <a:prstGeom prst="rect">
            <a:avLst/>
          </a:prstGeom>
          <a:solidFill>
            <a:schemeClr val="tx1"/>
          </a:solidFill>
          <a:ln w="6350" cap="flat" cmpd="sng" algn="ctr">
            <a:solidFill>
              <a:schemeClr val="tx1">
                <a:lumMod val="75000"/>
              </a:schemeClr>
            </a:solidFill>
            <a:prstDash val="solid"/>
          </a:ln>
          <a:effectLst>
            <a:softEdge rad="0"/>
          </a:effectLst>
        </p:spPr>
        <p:txBody>
          <a:bodyPr/>
          <a:lstStyle/>
          <a:p>
            <a:endParaRPr lang="zh-TW" altLang="en-US"/>
          </a:p>
        </p:txBody>
      </p:sp>
      <p:sp>
        <p:nvSpPr>
          <p:cNvPr id="16" name="矩形 15"/>
          <p:cNvSpPr/>
          <p:nvPr/>
        </p:nvSpPr>
        <p:spPr>
          <a:xfrm>
            <a:off x="371856" y="374904"/>
            <a:ext cx="8353044" cy="6108192"/>
          </a:xfrm>
          <a:prstGeom prst="rect">
            <a:avLst/>
          </a:prstGeom>
          <a:solidFill>
            <a:schemeClr val="bg2"/>
          </a:solidFill>
          <a:ln w="6350" cap="sq" cmpd="sng" algn="ctr">
            <a:noFill/>
            <a:prstDash val="solid"/>
            <a:miter lim="800000"/>
          </a:ln>
          <a:effectLst/>
        </p:spPr>
        <p:txBody>
          <a:bodyPr/>
          <a:lstStyle/>
          <a:p>
            <a:endParaRPr lang="zh-TW" altLang="en-US"/>
          </a:p>
        </p:txBody>
      </p:sp>
      <p:sp>
        <p:nvSpPr>
          <p:cNvPr id="15" name="矩形 14"/>
          <p:cNvSpPr/>
          <p:nvPr/>
        </p:nvSpPr>
        <p:spPr>
          <a:xfrm>
            <a:off x="9020386" y="237744"/>
            <a:ext cx="2926080" cy="63825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zh-TW" altLang="en-US"/>
          </a:p>
        </p:txBody>
      </p:sp>
      <p:sp>
        <p:nvSpPr>
          <p:cNvPr id="2" name="標題 1"/>
          <p:cNvSpPr>
            <a:spLocks noGrp="1"/>
          </p:cNvSpPr>
          <p:nvPr>
            <p:ph type="title"/>
          </p:nvPr>
        </p:nvSpPr>
        <p:spPr>
          <a:xfrm>
            <a:off x="9296400" y="607392"/>
            <a:ext cx="2430780" cy="1645920"/>
          </a:xfrm>
        </p:spPr>
        <p:txBody>
          <a:bodyPr rtlCol="0" anchor="b">
            <a:normAutofit/>
          </a:bodyPr>
          <a:lstStyle>
            <a:lvl1pPr algn="l" defTabSz="914400" rtl="0" eaLnBrk="1" latinLnBrk="0" hangingPunct="1">
              <a:lnSpc>
                <a:spcPct val="90000"/>
              </a:lnSpc>
              <a:spcBef>
                <a:spcPct val="0"/>
              </a:spcBef>
              <a:buNone/>
              <a:defRPr lang="en-US" sz="2800" b="0" kern="1200" cap="none" spc="0" baseline="0" dirty="0">
                <a:solidFill>
                  <a:schemeClr val="bg1"/>
                </a:solidFill>
                <a:effectLst/>
                <a:latin typeface="Microsoft JhengHei UI" panose="020B0604030504040204" pitchFamily="34" charset="-120"/>
                <a:ea typeface="Microsoft JhengHei UI" panose="020B0604030504040204" pitchFamily="34" charset="-120"/>
                <a:cs typeface="+mn-cs"/>
              </a:defRPr>
            </a:lvl1pPr>
          </a:lstStyle>
          <a:p>
            <a:pPr rtl="0"/>
            <a:r>
              <a:rPr lang="zh-TW" altLang="en-US" noProof="0"/>
              <a:t>按一下以編輯母片標題樣式</a:t>
            </a:r>
          </a:p>
        </p:txBody>
      </p:sp>
      <p:sp>
        <p:nvSpPr>
          <p:cNvPr id="3" name="內容預留位置 2"/>
          <p:cNvSpPr>
            <a:spLocks noGrp="1"/>
          </p:cNvSpPr>
          <p:nvPr>
            <p:ph idx="1" hasCustomPrompt="1"/>
          </p:nvPr>
        </p:nvSpPr>
        <p:spPr>
          <a:xfrm>
            <a:off x="790575" y="704850"/>
            <a:ext cx="7562850" cy="5143500"/>
          </a:xfrm>
        </p:spPr>
        <p:txBody>
          <a:bodyPr rtlCol="0"/>
          <a:lstStyle>
            <a:lvl1pPr>
              <a:defRPr sz="1900">
                <a:latin typeface="Microsoft JhengHei UI" panose="020B0604030504040204" pitchFamily="34" charset="-120"/>
                <a:ea typeface="Microsoft JhengHei UI" panose="020B0604030504040204" pitchFamily="34" charset="-120"/>
              </a:defRPr>
            </a:lvl1pPr>
            <a:lvl2pPr>
              <a:defRPr sz="1600">
                <a:latin typeface="Microsoft JhengHei UI" panose="020B0604030504040204" pitchFamily="34" charset="-120"/>
                <a:ea typeface="Microsoft JhengHei UI" panose="020B0604030504040204" pitchFamily="34" charset="-120"/>
              </a:defRPr>
            </a:lvl2pPr>
            <a:lvl3pPr>
              <a:defRPr sz="1400">
                <a:latin typeface="Microsoft JhengHei UI" panose="020B0604030504040204" pitchFamily="34" charset="-120"/>
                <a:ea typeface="Microsoft JhengHei UI" panose="020B0604030504040204" pitchFamily="34" charset="-120"/>
              </a:defRPr>
            </a:lvl3pPr>
            <a:lvl4pPr>
              <a:defRPr sz="1400">
                <a:latin typeface="Microsoft JhengHei UI" panose="020B0604030504040204" pitchFamily="34" charset="-120"/>
                <a:ea typeface="Microsoft JhengHei UI" panose="020B0604030504040204" pitchFamily="34" charset="-120"/>
              </a:defRPr>
            </a:lvl4pPr>
            <a:lvl5pPr>
              <a:defRPr sz="1400">
                <a:latin typeface="Microsoft JhengHei UI" panose="020B0604030504040204" pitchFamily="34" charset="-120"/>
                <a:ea typeface="Microsoft JhengHei UI" panose="020B0604030504040204" pitchFamily="34" charset="-120"/>
              </a:defRPr>
            </a:lvl5pPr>
            <a:lvl6pPr>
              <a:defRPr sz="1400"/>
            </a:lvl6pPr>
            <a:lvl7pPr>
              <a:defRPr sz="1400"/>
            </a:lvl7pPr>
            <a:lvl8pPr>
              <a:defRPr sz="1400"/>
            </a:lvl8pPr>
            <a:lvl9pPr>
              <a:defRPr sz="1400"/>
            </a:lvl9pPr>
          </a:lstStyle>
          <a:p>
            <a:pPr lvl="0" rtl="0"/>
            <a:r>
              <a:rPr lang="zh-TW" altLang="en-US" noProof="0"/>
              <a:t>編輯母片文字樣式</a:t>
            </a:r>
          </a:p>
          <a:p>
            <a:pPr lvl="1" rtl="0"/>
            <a:r>
              <a:rPr lang="zh-TW" altLang="en-US" noProof="0"/>
              <a:t>第二層</a:t>
            </a:r>
          </a:p>
          <a:p>
            <a:pPr lvl="2" rtl="0"/>
            <a:r>
              <a:rPr lang="zh-TW" altLang="en-US" noProof="0"/>
              <a:t>第三層</a:t>
            </a:r>
          </a:p>
          <a:p>
            <a:pPr lvl="3" rtl="0"/>
            <a:r>
              <a:rPr lang="zh-TW" altLang="en-US" noProof="0"/>
              <a:t>第四層</a:t>
            </a:r>
          </a:p>
          <a:p>
            <a:pPr lvl="4" rtl="0"/>
            <a:r>
              <a:rPr lang="zh-TW" altLang="en-US" noProof="0"/>
              <a:t>第五層</a:t>
            </a:r>
          </a:p>
        </p:txBody>
      </p:sp>
      <p:sp>
        <p:nvSpPr>
          <p:cNvPr id="4" name="文字預留位置 3"/>
          <p:cNvSpPr>
            <a:spLocks noGrp="1"/>
          </p:cNvSpPr>
          <p:nvPr>
            <p:ph type="body" sz="half" idx="2" hasCustomPrompt="1"/>
          </p:nvPr>
        </p:nvSpPr>
        <p:spPr>
          <a:xfrm>
            <a:off x="9296400" y="2286000"/>
            <a:ext cx="2430780" cy="3505200"/>
          </a:xfrm>
        </p:spPr>
        <p:txBody>
          <a:bodyPr rtlCol="0">
            <a:normAutofit/>
          </a:bodyPr>
          <a:lstStyle>
            <a:lvl1pPr marL="0" indent="0">
              <a:lnSpc>
                <a:spcPct val="110000"/>
              </a:lnSpc>
              <a:spcBef>
                <a:spcPts val="800"/>
              </a:spcBef>
              <a:buNone/>
              <a:defRPr sz="1400">
                <a:solidFill>
                  <a:schemeClr val="bg1"/>
                </a:solidFill>
                <a:latin typeface="Microsoft JhengHei UI" panose="020B0604030504040204" pitchFamily="34" charset="-120"/>
                <a:ea typeface="Microsoft JhengHei UI" panose="020B0604030504040204" pitchFamily="34" charset="-12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zh-TW" altLang="en-US" noProof="0"/>
              <a:t>編輯母片文字樣式</a:t>
            </a:r>
          </a:p>
        </p:txBody>
      </p:sp>
      <p:sp>
        <p:nvSpPr>
          <p:cNvPr id="5" name="日期預留位置 4"/>
          <p:cNvSpPr>
            <a:spLocks noGrp="1"/>
          </p:cNvSpPr>
          <p:nvPr>
            <p:ph type="dt" sz="half" idx="10"/>
          </p:nvPr>
        </p:nvSpPr>
        <p:spPr/>
        <p:txBody>
          <a:bodyPr rtlCol="0"/>
          <a:lstStyle>
            <a:lvl1pPr>
              <a:defRPr>
                <a:solidFill>
                  <a:schemeClr val="tx2"/>
                </a:solidFill>
                <a:latin typeface="Microsoft JhengHei UI" panose="020B0604030504040204" pitchFamily="34" charset="-120"/>
                <a:ea typeface="Microsoft JhengHei UI" panose="020B0604030504040204" pitchFamily="34" charset="-120"/>
              </a:defRPr>
            </a:lvl1pPr>
          </a:lstStyle>
          <a:p>
            <a:fld id="{7E89CC45-F346-46EF-8F88-C5A805B5BECC}" type="datetime1">
              <a:rPr lang="zh-TW" altLang="en-US" smtClean="0"/>
              <a:t>2026/6/29</a:t>
            </a:fld>
            <a:endParaRPr lang="zh-TW" altLang="en-US"/>
          </a:p>
        </p:txBody>
      </p:sp>
      <p:sp>
        <p:nvSpPr>
          <p:cNvPr id="6" name="頁尾預留位置 5"/>
          <p:cNvSpPr>
            <a:spLocks noGrp="1"/>
          </p:cNvSpPr>
          <p:nvPr>
            <p:ph type="ftr" sz="quarter" idx="11"/>
          </p:nvPr>
        </p:nvSpPr>
        <p:spPr>
          <a:xfrm>
            <a:off x="3439158" y="6214535"/>
            <a:ext cx="5184648" cy="256032"/>
          </a:xfrm>
        </p:spPr>
        <p:txBody>
          <a:bodyPr rtlCol="0"/>
          <a:lstStyle>
            <a:lvl1pPr algn="r">
              <a:defRPr>
                <a:solidFill>
                  <a:schemeClr val="tx2"/>
                </a:solidFill>
                <a:latin typeface="Microsoft JhengHei UI" panose="020B0604030504040204" pitchFamily="34" charset="-120"/>
                <a:ea typeface="Microsoft JhengHei UI" panose="020B0604030504040204" pitchFamily="34" charset="-120"/>
              </a:defRPr>
            </a:lvl1pPr>
          </a:lstStyle>
          <a:p>
            <a:endParaRPr lang="zh-TW" altLang="en-US"/>
          </a:p>
        </p:txBody>
      </p:sp>
      <p:sp>
        <p:nvSpPr>
          <p:cNvPr id="7" name="投影片編號預留位置 6"/>
          <p:cNvSpPr>
            <a:spLocks noGrp="1"/>
          </p:cNvSpPr>
          <p:nvPr>
            <p:ph type="sldNum" sz="quarter" idx="12"/>
          </p:nvPr>
        </p:nvSpPr>
        <p:spPr/>
        <p:txBody>
          <a:bodyPr rtlCol="0"/>
          <a:lstStyle>
            <a:lvl1pPr>
              <a:defRPr>
                <a:solidFill>
                  <a:schemeClr val="bg2"/>
                </a:solidFill>
                <a:latin typeface="Microsoft JhengHei UI" panose="020B0604030504040204" pitchFamily="34" charset="-120"/>
                <a:ea typeface="Microsoft JhengHei UI" panose="020B0604030504040204" pitchFamily="34" charset="-120"/>
              </a:defRPr>
            </a:lvl1pPr>
          </a:lstStyle>
          <a:p>
            <a:fld id="{4FAB73BC-B049-4115-A692-8D63A059BFB8}" type="slidenum">
              <a:rPr lang="en-US" altLang="zh-TW" smtClean="0"/>
              <a:pPr/>
              <a:t>‹#›</a:t>
            </a:fld>
            <a:endParaRPr lang="zh-TW" altLang="en-US"/>
          </a:p>
        </p:txBody>
      </p:sp>
      <p:sp>
        <p:nvSpPr>
          <p:cNvPr id="11" name="矩形 10"/>
          <p:cNvSpPr/>
          <p:nvPr/>
        </p:nvSpPr>
        <p:spPr>
          <a:xfrm>
            <a:off x="9157546" y="374904"/>
            <a:ext cx="2651760"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a:lstStyle/>
          <a:p>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14" name="矩形 13"/>
          <p:cNvSpPr/>
          <p:nvPr/>
        </p:nvSpPr>
        <p:spPr>
          <a:xfrm>
            <a:off x="9020386" y="237744"/>
            <a:ext cx="2926080" cy="6382512"/>
          </a:xfrm>
          <a:prstGeom prst="rect">
            <a:avLst/>
          </a:prstGeom>
          <a:solidFill>
            <a:schemeClr val="tx1"/>
          </a:solidFill>
          <a:ln w="6350" cap="sq">
            <a:solidFill>
              <a:schemeClr val="tx1">
                <a:lumMod val="7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a:lstStyle/>
          <a:p>
            <a:endParaRPr lang="zh-TW" altLang="en-US"/>
          </a:p>
        </p:txBody>
      </p:sp>
      <p:sp>
        <p:nvSpPr>
          <p:cNvPr id="9" name="矩形 8"/>
          <p:cNvSpPr/>
          <p:nvPr/>
        </p:nvSpPr>
        <p:spPr>
          <a:xfrm>
            <a:off x="9157546" y="374904"/>
            <a:ext cx="2651760" cy="6108192"/>
          </a:xfrm>
          <a:prstGeom prst="rect">
            <a:avLst/>
          </a:prstGeom>
          <a:solidFill>
            <a:schemeClr val="bg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a:lstStyle/>
          <a:p>
            <a:endParaRPr lang="zh-TW" altLang="en-US"/>
          </a:p>
        </p:txBody>
      </p:sp>
      <p:sp>
        <p:nvSpPr>
          <p:cNvPr id="2" name="標題 1"/>
          <p:cNvSpPr>
            <a:spLocks noGrp="1"/>
          </p:cNvSpPr>
          <p:nvPr>
            <p:ph type="title"/>
          </p:nvPr>
        </p:nvSpPr>
        <p:spPr>
          <a:xfrm>
            <a:off x="9296400" y="603504"/>
            <a:ext cx="2432304" cy="1645920"/>
          </a:xfrm>
        </p:spPr>
        <p:txBody>
          <a:bodyPr rtlCol="0" anchor="b">
            <a:noAutofit/>
          </a:bodyPr>
          <a:lstStyle>
            <a:lvl1pPr algn="l">
              <a:defRPr sz="2800" b="0">
                <a:solidFill>
                  <a:schemeClr val="tx1"/>
                </a:solidFill>
                <a:latin typeface="Microsoft JhengHei UI" panose="020B0604030504040204" pitchFamily="34" charset="-120"/>
                <a:ea typeface="Microsoft JhengHei UI" panose="020B0604030504040204" pitchFamily="34" charset="-120"/>
              </a:defRPr>
            </a:lvl1pPr>
          </a:lstStyle>
          <a:p>
            <a:pPr rtl="0"/>
            <a:r>
              <a:rPr lang="zh-TW" altLang="en-US" noProof="0"/>
              <a:t>按一下以編輯母片標題樣式</a:t>
            </a:r>
          </a:p>
        </p:txBody>
      </p:sp>
      <p:sp>
        <p:nvSpPr>
          <p:cNvPr id="3" name="圖片預留位置 2"/>
          <p:cNvSpPr>
            <a:spLocks noGrp="1" noChangeAspect="1"/>
          </p:cNvSpPr>
          <p:nvPr>
            <p:ph type="pic" idx="1"/>
          </p:nvPr>
        </p:nvSpPr>
        <p:spPr>
          <a:xfrm>
            <a:off x="228599" y="237744"/>
            <a:ext cx="8601076" cy="6382512"/>
          </a:xfrm>
          <a:solidFill>
            <a:srgbClr val="808080"/>
          </a:solidFill>
          <a:ln>
            <a:noFill/>
          </a:ln>
        </p:spPr>
        <p:txBody>
          <a:bodyPr rtlCol="0" anchor="t"/>
          <a:lstStyle>
            <a:lvl1pPr marL="0" indent="0">
              <a:buNone/>
              <a:defRPr sz="3200">
                <a:latin typeface="Microsoft JhengHei UI" panose="020B0604030504040204" pitchFamily="34" charset="-120"/>
                <a:ea typeface="Microsoft JhengHei UI" panose="020B0604030504040204" pitchFamily="34" charset="-12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zh-TW" altLang="en-US" noProof="0"/>
              <a:t>按一下圖示以新增圖片</a:t>
            </a:r>
          </a:p>
        </p:txBody>
      </p:sp>
      <p:sp>
        <p:nvSpPr>
          <p:cNvPr id="4" name="文字預留位置 3"/>
          <p:cNvSpPr>
            <a:spLocks noGrp="1"/>
          </p:cNvSpPr>
          <p:nvPr>
            <p:ph type="body" sz="half" idx="2" hasCustomPrompt="1"/>
          </p:nvPr>
        </p:nvSpPr>
        <p:spPr>
          <a:xfrm>
            <a:off x="9296400" y="2286000"/>
            <a:ext cx="2432304" cy="3502152"/>
          </a:xfrm>
        </p:spPr>
        <p:txBody>
          <a:bodyPr rtlCol="0">
            <a:normAutofit/>
          </a:bodyPr>
          <a:lstStyle>
            <a:lvl1pPr marL="0" indent="0" algn="l">
              <a:lnSpc>
                <a:spcPct val="110000"/>
              </a:lnSpc>
              <a:spcBef>
                <a:spcPts val="800"/>
              </a:spcBef>
              <a:buNone/>
              <a:defRPr sz="1400">
                <a:solidFill>
                  <a:schemeClr val="tx1"/>
                </a:solidFill>
                <a:latin typeface="Microsoft JhengHei UI" panose="020B0604030504040204" pitchFamily="34" charset="-120"/>
                <a:ea typeface="Microsoft JhengHei UI" panose="020B0604030504040204" pitchFamily="34" charset="-12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zh-TW" altLang="en-US" noProof="0"/>
              <a:t>編輯母片文字樣式</a:t>
            </a:r>
          </a:p>
        </p:txBody>
      </p:sp>
      <p:sp>
        <p:nvSpPr>
          <p:cNvPr id="5" name="日期預留位置 4"/>
          <p:cNvSpPr>
            <a:spLocks noGrp="1"/>
          </p:cNvSpPr>
          <p:nvPr>
            <p:ph type="dt" sz="half" idx="10"/>
          </p:nvPr>
        </p:nvSpPr>
        <p:spPr/>
        <p:txBody>
          <a:bodyPr rtlCol="0"/>
          <a:lstStyle>
            <a:lvl1pPr>
              <a:defRPr>
                <a:solidFill>
                  <a:srgbClr val="FFFFFF"/>
                </a:solidFill>
                <a:effectLst>
                  <a:outerShdw blurRad="19050" dist="6350" dir="2700000" algn="tl" rotWithShape="0">
                    <a:prstClr val="black">
                      <a:alpha val="40000"/>
                    </a:prstClr>
                  </a:outerShdw>
                </a:effectLst>
                <a:latin typeface="Microsoft JhengHei UI" panose="020B0604030504040204" pitchFamily="34" charset="-120"/>
                <a:ea typeface="Microsoft JhengHei UI" panose="020B0604030504040204" pitchFamily="34" charset="-120"/>
              </a:defRPr>
            </a:lvl1pPr>
          </a:lstStyle>
          <a:p>
            <a:fld id="{6268832A-0981-4713-ADD3-0D3ABE5367C0}" type="datetime1">
              <a:rPr lang="zh-TW" altLang="en-US" smtClean="0"/>
              <a:t>2026/6/29</a:t>
            </a:fld>
            <a:endParaRPr lang="zh-TW" altLang="en-US"/>
          </a:p>
        </p:txBody>
      </p:sp>
      <p:sp>
        <p:nvSpPr>
          <p:cNvPr id="6" name="頁尾預留位置 5"/>
          <p:cNvSpPr>
            <a:spLocks noGrp="1"/>
          </p:cNvSpPr>
          <p:nvPr>
            <p:ph type="ftr" sz="quarter" idx="11"/>
          </p:nvPr>
        </p:nvSpPr>
        <p:spPr/>
        <p:txBody>
          <a:bodyPr rtlCol="0"/>
          <a:lstStyle>
            <a:lvl1pPr marL="0" algn="r" defTabSz="914400" rtl="0" eaLnBrk="1" latinLnBrk="0" hangingPunct="1">
              <a:defRPr lang="en-US" sz="1000" kern="1200" dirty="0">
                <a:solidFill>
                  <a:srgbClr val="FFFFFF"/>
                </a:solidFill>
                <a:effectLst>
                  <a:outerShdw blurRad="19050" dist="6350" dir="2700000" algn="tl" rotWithShape="0">
                    <a:prstClr val="black">
                      <a:alpha val="40000"/>
                    </a:prstClr>
                  </a:outerShdw>
                </a:effectLst>
                <a:latin typeface="Microsoft JhengHei UI" panose="020B0604030504040204" pitchFamily="34" charset="-120"/>
                <a:ea typeface="Microsoft JhengHei UI" panose="020B0604030504040204" pitchFamily="34" charset="-120"/>
                <a:cs typeface="+mn-cs"/>
              </a:defRPr>
            </a:lvl1pPr>
          </a:lstStyle>
          <a:p>
            <a:endParaRPr lang="zh-TW" altLang="en-US"/>
          </a:p>
        </p:txBody>
      </p:sp>
      <p:sp>
        <p:nvSpPr>
          <p:cNvPr id="7" name="投影片編號預留位置 6"/>
          <p:cNvSpPr>
            <a:spLocks noGrp="1"/>
          </p:cNvSpPr>
          <p:nvPr>
            <p:ph type="sldNum" sz="quarter" idx="12"/>
          </p:nvPr>
        </p:nvSpPr>
        <p:spPr/>
        <p:txBody>
          <a:bodyPr rtlCol="0"/>
          <a:lstStyle>
            <a:lvl1pPr>
              <a:defRPr>
                <a:solidFill>
                  <a:schemeClr val="tx2"/>
                </a:solidFill>
                <a:latin typeface="Microsoft JhengHei UI" panose="020B0604030504040204" pitchFamily="34" charset="-120"/>
                <a:ea typeface="Microsoft JhengHei UI" panose="020B0604030504040204" pitchFamily="34" charset="-120"/>
              </a:defRPr>
            </a:lvl1pPr>
          </a:lstStyle>
          <a:p>
            <a:fld id="{4FAB73BC-B049-4115-A692-8D63A059BFB8}" type="slidenum">
              <a:rPr lang="en-US" altLang="zh-TW" smtClean="0"/>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矩形 6"/>
          <p:cNvSpPr/>
          <p:nvPr/>
        </p:nvSpPr>
        <p:spPr>
          <a:xfrm>
            <a:off x="234696" y="237744"/>
            <a:ext cx="11722608" cy="6382512"/>
          </a:xfrm>
          <a:prstGeom prst="rect">
            <a:avLst/>
          </a:prstGeom>
          <a:solidFill>
            <a:schemeClr val="tx1"/>
          </a:solidFill>
          <a:ln w="6350" cap="flat" cmpd="sng" algn="ctr">
            <a:solidFill>
              <a:schemeClr val="tx1">
                <a:lumMod val="75000"/>
              </a:schemeClr>
            </a:solidFill>
            <a:prstDash val="solid"/>
          </a:ln>
          <a:effectLst>
            <a:softEdge rad="0"/>
          </a:effectLst>
        </p:spPr>
        <p:txBody>
          <a:bodyPr/>
          <a:lstStyle/>
          <a:p>
            <a:endParaRPr lang="zh-TW" altLang="en-US"/>
          </a:p>
        </p:txBody>
      </p:sp>
      <p:sp>
        <p:nvSpPr>
          <p:cNvPr id="8" name="矩形 7"/>
          <p:cNvSpPr/>
          <p:nvPr/>
        </p:nvSpPr>
        <p:spPr>
          <a:xfrm>
            <a:off x="371856" y="374904"/>
            <a:ext cx="11448288" cy="6108192"/>
          </a:xfrm>
          <a:prstGeom prst="rect">
            <a:avLst/>
          </a:prstGeom>
          <a:solidFill>
            <a:schemeClr val="bg2"/>
          </a:solidFill>
          <a:ln w="6350" cap="sq" cmpd="sng" algn="ctr">
            <a:noFill/>
            <a:prstDash val="solid"/>
            <a:miter lim="800000"/>
          </a:ln>
          <a:effectLst/>
        </p:spPr>
        <p:txBody>
          <a:bodyPr/>
          <a:lstStyle/>
          <a:p>
            <a:endParaRPr lang="zh-TW" altLang="en-US"/>
          </a:p>
        </p:txBody>
      </p:sp>
      <p:sp>
        <p:nvSpPr>
          <p:cNvPr id="2" name="標題預留位置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pPr rtl="0"/>
            <a:r>
              <a:rPr lang="zh-TW" altLang="en-US" noProof="0"/>
              <a:t>按一下以編輯母片標題樣式</a:t>
            </a:r>
          </a:p>
        </p:txBody>
      </p:sp>
      <p:sp>
        <p:nvSpPr>
          <p:cNvPr id="3" name="文字預留位置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rtl="0"/>
            <a:r>
              <a:rPr lang="zh-TW" altLang="en-US" noProof="0"/>
              <a:t>編輯母片文字樣式</a:t>
            </a:r>
          </a:p>
          <a:p>
            <a:pPr lvl="1" rtl="0"/>
            <a:r>
              <a:rPr lang="zh-TW" altLang="en-US" noProof="0"/>
              <a:t>第二層</a:t>
            </a:r>
          </a:p>
          <a:p>
            <a:pPr lvl="2" rtl="0"/>
            <a:r>
              <a:rPr lang="zh-TW" altLang="en-US" noProof="0"/>
              <a:t>第三層</a:t>
            </a:r>
          </a:p>
          <a:p>
            <a:pPr lvl="3" rtl="0"/>
            <a:r>
              <a:rPr lang="zh-TW" altLang="en-US" noProof="0"/>
              <a:t>第四層</a:t>
            </a:r>
          </a:p>
          <a:p>
            <a:pPr lvl="4" rtl="0"/>
            <a:r>
              <a:rPr lang="zh-TW" altLang="en-US" noProof="0"/>
              <a:t>第五層</a:t>
            </a:r>
          </a:p>
        </p:txBody>
      </p:sp>
      <p:sp>
        <p:nvSpPr>
          <p:cNvPr id="4" name="日期預留位置 3"/>
          <p:cNvSpPr>
            <a:spLocks noGrp="1"/>
          </p:cNvSpPr>
          <p:nvPr>
            <p:ph type="dt" sz="half" idx="2"/>
          </p:nvPr>
        </p:nvSpPr>
        <p:spPr>
          <a:xfrm>
            <a:off x="389464" y="6214535"/>
            <a:ext cx="2743200" cy="256032"/>
          </a:xfrm>
          <a:prstGeom prst="rect">
            <a:avLst/>
          </a:prstGeom>
        </p:spPr>
        <p:txBody>
          <a:bodyPr vert="horz" lIns="91440" tIns="45720" rIns="91440" bIns="45720" rtlCol="0" anchor="b"/>
          <a:lstStyle>
            <a:lvl1pPr algn="l">
              <a:defRPr sz="1000">
                <a:solidFill>
                  <a:schemeClr val="bg2"/>
                </a:solidFill>
                <a:latin typeface="Microsoft JhengHei UI" panose="020B0604030504040204" pitchFamily="34" charset="-120"/>
                <a:ea typeface="Microsoft JhengHei UI" panose="020B0604030504040204" pitchFamily="34" charset="-120"/>
              </a:defRPr>
            </a:lvl1pPr>
          </a:lstStyle>
          <a:p>
            <a:fld id="{DBDC94D8-3901-483C-9DFA-0D26565C39BC}" type="datetime1">
              <a:rPr lang="zh-TW" altLang="en-US" smtClean="0"/>
              <a:t>2026/6/29</a:t>
            </a:fld>
            <a:endParaRPr lang="zh-TW" altLang="en-US"/>
          </a:p>
        </p:txBody>
      </p:sp>
      <p:sp>
        <p:nvSpPr>
          <p:cNvPr id="5" name="頁尾預留位置 4"/>
          <p:cNvSpPr>
            <a:spLocks noGrp="1"/>
          </p:cNvSpPr>
          <p:nvPr>
            <p:ph type="ftr" sz="quarter" idx="3"/>
          </p:nvPr>
        </p:nvSpPr>
        <p:spPr>
          <a:xfrm>
            <a:off x="3489960" y="6214535"/>
            <a:ext cx="5212080" cy="256032"/>
          </a:xfrm>
          <a:prstGeom prst="rect">
            <a:avLst/>
          </a:prstGeom>
        </p:spPr>
        <p:txBody>
          <a:bodyPr vert="horz" lIns="91440" tIns="45720" rIns="91440" bIns="45720" rtlCol="0" anchor="b"/>
          <a:lstStyle>
            <a:lvl1pPr algn="ctr">
              <a:defRPr sz="1000">
                <a:solidFill>
                  <a:schemeClr val="bg2"/>
                </a:solidFill>
                <a:latin typeface="Microsoft JhengHei UI" panose="020B0604030504040204" pitchFamily="34" charset="-120"/>
                <a:ea typeface="Microsoft JhengHei UI" panose="020B0604030504040204" pitchFamily="34" charset="-120"/>
              </a:defRPr>
            </a:lvl1pPr>
          </a:lstStyle>
          <a:p>
            <a:endParaRPr lang="zh-TW" altLang="en-US"/>
          </a:p>
        </p:txBody>
      </p:sp>
      <p:sp>
        <p:nvSpPr>
          <p:cNvPr id="6" name="投影片編號預留位置 5"/>
          <p:cNvSpPr>
            <a:spLocks noGrp="1"/>
          </p:cNvSpPr>
          <p:nvPr>
            <p:ph type="sldNum" sz="quarter" idx="4"/>
          </p:nvPr>
        </p:nvSpPr>
        <p:spPr>
          <a:xfrm>
            <a:off x="10348535" y="6214535"/>
            <a:ext cx="1463040" cy="256032"/>
          </a:xfrm>
          <a:prstGeom prst="rect">
            <a:avLst/>
          </a:prstGeom>
        </p:spPr>
        <p:txBody>
          <a:bodyPr vert="horz" lIns="91440" tIns="45720" rIns="91440" bIns="45720" rtlCol="0" anchor="b"/>
          <a:lstStyle>
            <a:lvl1pPr algn="r">
              <a:defRPr sz="1000">
                <a:solidFill>
                  <a:schemeClr val="bg2"/>
                </a:solidFill>
                <a:latin typeface="Microsoft JhengHei UI" panose="020B0604030504040204" pitchFamily="34" charset="-120"/>
                <a:ea typeface="Microsoft JhengHei UI" panose="020B0604030504040204" pitchFamily="34" charset="-120"/>
              </a:defRPr>
            </a:lvl1pPr>
          </a:lstStyle>
          <a:p>
            <a:fld id="{4FAB73BC-B049-4115-A692-8D63A059BFB8}" type="slidenum">
              <a:rPr lang="en-US" altLang="zh-TW" smtClean="0"/>
              <a:pPr/>
              <a:t>‹#›</a:t>
            </a:fld>
            <a:endParaRPr lang="zh-TW" altLang="en-US"/>
          </a:p>
        </p:txBody>
      </p:sp>
    </p:spTree>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solidFill>
          <a:effectLst/>
          <a:latin typeface="Microsoft JhengHei UI" panose="020B0604030504040204" pitchFamily="34" charset="-120"/>
          <a:ea typeface="Microsoft JhengHei UI" panose="020B0604030504040204" pitchFamily="34" charset="-120"/>
          <a:cs typeface="+mn-cs"/>
        </a:defRPr>
      </a:lvl1pPr>
    </p:titleStyle>
    <p:bodyStyle>
      <a:lvl1pPr marL="182880" indent="-182880" algn="l" defTabSz="914400" rtl="0" eaLnBrk="1" latinLnBrk="0" hangingPunct="1">
        <a:lnSpc>
          <a:spcPct val="100000"/>
        </a:lnSpc>
        <a:spcBef>
          <a:spcPts val="900"/>
        </a:spcBef>
        <a:spcAft>
          <a:spcPts val="0"/>
        </a:spcAft>
        <a:buClr>
          <a:schemeClr val="tx2">
            <a:lumMod val="60000"/>
            <a:lumOff val="40000"/>
          </a:schemeClr>
        </a:buClr>
        <a:buFont typeface="Arial" pitchFamily="34" charset="0"/>
        <a:buChar char="•"/>
        <a:defRPr sz="1800" kern="1200">
          <a:solidFill>
            <a:schemeClr val="tx1"/>
          </a:solidFill>
          <a:latin typeface="Microsoft JhengHei UI" panose="020B0604030504040204" pitchFamily="34" charset="-120"/>
          <a:ea typeface="Microsoft JhengHei UI" panose="020B0604030504040204" pitchFamily="34" charset="-120"/>
          <a:cs typeface="+mn-cs"/>
        </a:defRPr>
      </a:lvl1pPr>
      <a:lvl2pPr marL="45720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600" kern="1200">
          <a:solidFill>
            <a:schemeClr val="tx1"/>
          </a:solidFill>
          <a:latin typeface="Microsoft JhengHei UI" panose="020B0604030504040204" pitchFamily="34" charset="-120"/>
          <a:ea typeface="Microsoft JhengHei UI" panose="020B0604030504040204" pitchFamily="34" charset="-120"/>
          <a:cs typeface="+mn-cs"/>
        </a:defRPr>
      </a:lvl2pPr>
      <a:lvl3pPr marL="73152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icrosoft JhengHei UI" panose="020B0604030504040204" pitchFamily="34" charset="-120"/>
          <a:ea typeface="Microsoft JhengHei UI" panose="020B0604030504040204" pitchFamily="34" charset="-120"/>
          <a:cs typeface="+mn-cs"/>
        </a:defRPr>
      </a:lvl3pPr>
      <a:lvl4pPr marL="100584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icrosoft JhengHei UI" panose="020B0604030504040204" pitchFamily="34" charset="-120"/>
          <a:ea typeface="Microsoft JhengHei UI" panose="020B0604030504040204" pitchFamily="34" charset="-120"/>
          <a:cs typeface="+mn-cs"/>
        </a:defRPr>
      </a:lvl4pPr>
      <a:lvl5pPr marL="128016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icrosoft JhengHei UI" panose="020B0604030504040204" pitchFamily="34" charset="-120"/>
          <a:ea typeface="Microsoft JhengHei UI" panose="020B0604030504040204" pitchFamily="34" charset="-120"/>
          <a:cs typeface="+mn-cs"/>
        </a:defRPr>
      </a:lvl5pPr>
      <a:lvl6pPr marL="16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6pPr>
      <a:lvl7pPr marL="19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7pPr>
      <a:lvl8pPr marL="22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8pPr>
      <a:lvl9pPr marL="25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17/06/relationships/model3d" Target="../media/model3d1.glb"/><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OV"/><Relationship Id="rId1" Type="http://schemas.microsoft.com/office/2007/relationships/media" Target="../media/media1.MOV"/><Relationship Id="rId4" Type="http://schemas.openxmlformats.org/officeDocument/2006/relationships/image" Target="../media/image21.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OV"/><Relationship Id="rId1" Type="http://schemas.microsoft.com/office/2007/relationships/media" Target="../media/media2.MOV"/><Relationship Id="rId4" Type="http://schemas.openxmlformats.org/officeDocument/2006/relationships/image" Target="../media/image22.png"/></Relationships>
</file>

<file path=ppt/slides/_rels/slide3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4" name="矩形 23">
            <a:extLst>
              <a:ext uri="{FF2B5EF4-FFF2-40B4-BE49-F238E27FC236}">
                <a16:creationId xmlns:a16="http://schemas.microsoft.com/office/drawing/2014/main" id="{93BFCDB3-13C4-4D69-848D-3F1F4D6B8F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rtl="0"/>
            <a:endParaRPr lang="zh-TW" altLang="en-US">
              <a:latin typeface="Microsoft JhengHei UI" panose="020B0604030504040204" pitchFamily="34" charset="-120"/>
              <a:ea typeface="Microsoft JhengHei UI" panose="020B0604030504040204" pitchFamily="34" charset="-120"/>
            </a:endParaRPr>
          </a:p>
        </p:txBody>
      </p:sp>
      <p:sp>
        <p:nvSpPr>
          <p:cNvPr id="26" name="矩形 25">
            <a:extLst>
              <a:ext uri="{FF2B5EF4-FFF2-40B4-BE49-F238E27FC236}">
                <a16:creationId xmlns:a16="http://schemas.microsoft.com/office/drawing/2014/main" id="{CC2B9599-6E7A-4DD2-B13A-B4F68A1351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7" y="0"/>
            <a:ext cx="816874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zh-TW" altLang="en-US">
              <a:latin typeface="Microsoft JhengHei UI" panose="020B0604030504040204" pitchFamily="34" charset="-120"/>
              <a:ea typeface="Microsoft JhengHei UI" panose="020B0604030504040204" pitchFamily="34" charset="-120"/>
            </a:endParaRPr>
          </a:p>
        </p:txBody>
      </p:sp>
      <p:sp>
        <p:nvSpPr>
          <p:cNvPr id="28" name="矩形 27">
            <a:extLst>
              <a:ext uri="{FF2B5EF4-FFF2-40B4-BE49-F238E27FC236}">
                <a16:creationId xmlns:a16="http://schemas.microsoft.com/office/drawing/2014/main" id="{3E377648-1ED1-4112-805B-16C14CE995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37" y="643464"/>
            <a:ext cx="6909241" cy="5571072"/>
          </a:xfrm>
          <a:prstGeom prst="rect">
            <a:avLst/>
          </a:prstGeom>
          <a:solidFill>
            <a:schemeClr val="tx1"/>
          </a:solidFill>
          <a:ln w="6350" cap="flat" cmpd="sng" algn="ctr">
            <a:solidFill>
              <a:schemeClr val="tx1"/>
            </a:solidFill>
            <a:prstDash val="solid"/>
          </a:ln>
          <a:effectLst>
            <a:outerShdw blurRad="63500" algn="ctr" rotWithShape="0">
              <a:prstClr val="black">
                <a:alpha val="40000"/>
              </a:prstClr>
            </a:outerShdw>
            <a:softEdge rad="0"/>
          </a:effectLst>
        </p:spPr>
        <p:txBody>
          <a:bodyPr/>
          <a:lstStyle/>
          <a:p>
            <a:endParaRPr lang="zh-TW" altLang="en-US"/>
          </a:p>
        </p:txBody>
      </p:sp>
      <p:sp>
        <p:nvSpPr>
          <p:cNvPr id="30" name="矩形 29">
            <a:extLst>
              <a:ext uri="{FF2B5EF4-FFF2-40B4-BE49-F238E27FC236}">
                <a16:creationId xmlns:a16="http://schemas.microsoft.com/office/drawing/2014/main" id="{D63B59CB-289C-4850-A932-358B9E412B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877" y="806752"/>
            <a:ext cx="6570161" cy="5244497"/>
          </a:xfrm>
          <a:prstGeom prst="rect">
            <a:avLst/>
          </a:prstGeom>
          <a:solidFill>
            <a:schemeClr val="tx1"/>
          </a:solidFill>
          <a:ln w="6350" cap="sq" cmpd="sng" algn="ctr">
            <a:solidFill>
              <a:schemeClr val="bg2"/>
            </a:solidFill>
            <a:prstDash val="solid"/>
            <a:miter lim="800000"/>
          </a:ln>
          <a:effectLst/>
        </p:spPr>
        <p:txBody>
          <a:bodyPr/>
          <a:lstStyle/>
          <a:p>
            <a:endParaRPr lang="zh-TW" altLang="en-US"/>
          </a:p>
        </p:txBody>
      </p:sp>
      <p:sp>
        <p:nvSpPr>
          <p:cNvPr id="5" name="矩形 4">
            <a:extLst>
              <a:ext uri="{FF2B5EF4-FFF2-40B4-BE49-F238E27FC236}">
                <a16:creationId xmlns:a16="http://schemas.microsoft.com/office/drawing/2014/main" id="{37990F9C-8990-BA26-EBD9-B2D462DF7038}"/>
              </a:ext>
            </a:extLst>
          </p:cNvPr>
          <p:cNvSpPr/>
          <p:nvPr/>
        </p:nvSpPr>
        <p:spPr>
          <a:xfrm>
            <a:off x="812877" y="806752"/>
            <a:ext cx="6570161" cy="5244496"/>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zh-TW" altLang="en-US"/>
          </a:p>
        </p:txBody>
      </p:sp>
      <p:sp>
        <p:nvSpPr>
          <p:cNvPr id="32" name="矩形 31">
            <a:extLst>
              <a:ext uri="{FF2B5EF4-FFF2-40B4-BE49-F238E27FC236}">
                <a16:creationId xmlns:a16="http://schemas.microsoft.com/office/drawing/2014/main" id="{98867647-07B7-4265-832F-DE0E80979A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37837" y="640856"/>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lstStyle/>
          <a:p>
            <a:endParaRPr lang="zh-TW" altLang="en-US"/>
          </a:p>
        </p:txBody>
      </p:sp>
      <p:cxnSp>
        <p:nvCxnSpPr>
          <p:cNvPr id="34" name="直線接點 33">
            <a:extLst>
              <a:ext uri="{FF2B5EF4-FFF2-40B4-BE49-F238E27FC236}">
                <a16:creationId xmlns:a16="http://schemas.microsoft.com/office/drawing/2014/main" id="{516AC468-2C3D-4337-A9A2-81175F6D54B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252137" y="640855"/>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6" name="直線接點 35">
            <a:extLst>
              <a:ext uri="{FF2B5EF4-FFF2-40B4-BE49-F238E27FC236}">
                <a16:creationId xmlns:a16="http://schemas.microsoft.com/office/drawing/2014/main" id="{2A873262-74DB-4FD1-9625-E4616CF011D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43777" y="640855"/>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8" name="直線接點 37">
            <a:extLst>
              <a:ext uri="{FF2B5EF4-FFF2-40B4-BE49-F238E27FC236}">
                <a16:creationId xmlns:a16="http://schemas.microsoft.com/office/drawing/2014/main" id="{09F3D15D-CB95-47AD-87F5-9CFF84F615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252137" y="1286150"/>
            <a:ext cx="1691640"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 name="標題 1">
            <a:extLst>
              <a:ext uri="{FF2B5EF4-FFF2-40B4-BE49-F238E27FC236}">
                <a16:creationId xmlns:a16="http://schemas.microsoft.com/office/drawing/2014/main" id="{ED90EC3D-482A-4E73-B198-E8341A0D0973}"/>
              </a:ext>
            </a:extLst>
          </p:cNvPr>
          <p:cNvSpPr>
            <a:spLocks noGrp="1"/>
          </p:cNvSpPr>
          <p:nvPr>
            <p:ph type="ctrTitle"/>
          </p:nvPr>
        </p:nvSpPr>
        <p:spPr>
          <a:xfrm>
            <a:off x="8467660" y="1802884"/>
            <a:ext cx="3238829" cy="3252231"/>
          </a:xfrm>
        </p:spPr>
        <p:txBody>
          <a:bodyPr rtlCol="0">
            <a:noAutofit/>
          </a:bodyPr>
          <a:lstStyle/>
          <a:p>
            <a:pPr rtl="0"/>
            <a:r>
              <a:rPr lang="en-US" altLang="zh-TW" sz="2400" dirty="0">
                <a:solidFill>
                  <a:srgbClr val="FFFFFF"/>
                </a:solidFill>
                <a:latin typeface="Microsoft JhengHei UI" panose="020B0604030504040204" pitchFamily="34" charset="-120"/>
                <a:ea typeface="Microsoft JhengHei UI" panose="020B0604030504040204" pitchFamily="34" charset="-120"/>
              </a:rPr>
              <a:t>HMPA:</a:t>
            </a:r>
            <a:br>
              <a:rPr lang="en-US" altLang="zh-TW" sz="2400" dirty="0">
                <a:solidFill>
                  <a:srgbClr val="FFFFFF"/>
                </a:solidFill>
                <a:latin typeface="Microsoft JhengHei UI" panose="020B0604030504040204" pitchFamily="34" charset="-120"/>
                <a:ea typeface="Microsoft JhengHei UI" panose="020B0604030504040204" pitchFamily="34" charset="-120"/>
              </a:rPr>
            </a:br>
            <a:r>
              <a:rPr lang="en-US" altLang="zh-TW" sz="2400" dirty="0">
                <a:solidFill>
                  <a:srgbClr val="FFFFFF"/>
                </a:solidFill>
                <a:latin typeface="Microsoft JhengHei UI" panose="020B0604030504040204" pitchFamily="34" charset="-120"/>
                <a:ea typeface="Microsoft JhengHei UI" panose="020B0604030504040204" pitchFamily="34" charset="-120"/>
              </a:rPr>
              <a:t>A neural symbolic framework based on emotion-physical representations</a:t>
            </a:r>
            <a:br>
              <a:rPr lang="en-US" altLang="zh-TW" sz="2400" dirty="0">
                <a:solidFill>
                  <a:srgbClr val="FFFFFF"/>
                </a:solidFill>
                <a:latin typeface="Microsoft JhengHei UI" panose="020B0604030504040204" pitchFamily="34" charset="-120"/>
                <a:ea typeface="Microsoft JhengHei UI" panose="020B0604030504040204" pitchFamily="34" charset="-120"/>
              </a:rPr>
            </a:br>
            <a:r>
              <a:rPr lang="en-US" altLang="zh-TW" sz="2400" dirty="0">
                <a:solidFill>
                  <a:srgbClr val="FFFFFF"/>
                </a:solidFill>
                <a:latin typeface="Microsoft JhengHei UI" panose="020B0604030504040204" pitchFamily="34" charset="-120"/>
                <a:ea typeface="Microsoft JhengHei UI" panose="020B0604030504040204" pitchFamily="34" charset="-120"/>
              </a:rPr>
              <a:t>and few-sample humanoid representations</a:t>
            </a:r>
            <a:endParaRPr lang="zh-TW" altLang="en-US" sz="2400" dirty="0">
              <a:solidFill>
                <a:srgbClr val="FFFFFF"/>
              </a:solidFill>
              <a:latin typeface="Microsoft JhengHei UI" panose="020B0604030504040204" pitchFamily="34" charset="-120"/>
              <a:ea typeface="Microsoft JhengHei UI" panose="020B0604030504040204" pitchFamily="34" charset="-120"/>
            </a:endParaRPr>
          </a:p>
        </p:txBody>
      </p:sp>
      <p:sp>
        <p:nvSpPr>
          <p:cNvPr id="6" name="矩形 5">
            <a:extLst>
              <a:ext uri="{FF2B5EF4-FFF2-40B4-BE49-F238E27FC236}">
                <a16:creationId xmlns:a16="http://schemas.microsoft.com/office/drawing/2014/main" id="{9402B53C-A50E-4D84-56C0-56EE8A66F34E}"/>
              </a:ext>
            </a:extLst>
          </p:cNvPr>
          <p:cNvSpPr/>
          <p:nvPr/>
        </p:nvSpPr>
        <p:spPr>
          <a:xfrm>
            <a:off x="812877" y="5227782"/>
            <a:ext cx="6570161" cy="823466"/>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zh-TW" altLang="en-US"/>
          </a:p>
        </p:txBody>
      </p:sp>
      <p:pic>
        <p:nvPicPr>
          <p:cNvPr id="4" name="圖片 3">
            <a:extLst>
              <a:ext uri="{FF2B5EF4-FFF2-40B4-BE49-F238E27FC236}">
                <a16:creationId xmlns:a16="http://schemas.microsoft.com/office/drawing/2014/main" id="{185ABA0F-127A-C531-CA63-703D4985EC18}"/>
              </a:ext>
            </a:extLst>
          </p:cNvPr>
          <p:cNvPicPr>
            <a:picLocks noChangeAspect="1"/>
          </p:cNvPicPr>
          <p:nvPr/>
        </p:nvPicPr>
        <p:blipFill>
          <a:blip r:embed="rId3"/>
          <a:stretch>
            <a:fillRect/>
          </a:stretch>
        </p:blipFill>
        <p:spPr>
          <a:xfrm>
            <a:off x="1726150" y="1591159"/>
            <a:ext cx="3331927" cy="4443738"/>
          </a:xfrm>
          <a:prstGeom prst="rect">
            <a:avLst/>
          </a:prstGeom>
        </p:spPr>
      </p:pic>
      <p:pic>
        <p:nvPicPr>
          <p:cNvPr id="8" name="圖片 7">
            <a:extLst>
              <a:ext uri="{FF2B5EF4-FFF2-40B4-BE49-F238E27FC236}">
                <a16:creationId xmlns:a16="http://schemas.microsoft.com/office/drawing/2014/main" id="{2585667F-2600-51BF-FF49-DEE81BC070F6}"/>
              </a:ext>
            </a:extLst>
          </p:cNvPr>
          <p:cNvPicPr>
            <a:picLocks noChangeAspect="1"/>
          </p:cNvPicPr>
          <p:nvPr/>
        </p:nvPicPr>
        <p:blipFill>
          <a:blip r:embed="rId4"/>
          <a:stretch>
            <a:fillRect/>
          </a:stretch>
        </p:blipFill>
        <p:spPr>
          <a:xfrm>
            <a:off x="3289753" y="1108365"/>
            <a:ext cx="3706189" cy="4942884"/>
          </a:xfrm>
          <a:prstGeom prst="rect">
            <a:avLst/>
          </a:prstGeom>
        </p:spPr>
      </p:pic>
      <p:pic>
        <p:nvPicPr>
          <p:cNvPr id="12" name="圖形 11" descr="3D 眼鏡 以實心填滿">
            <a:extLst>
              <a:ext uri="{FF2B5EF4-FFF2-40B4-BE49-F238E27FC236}">
                <a16:creationId xmlns:a16="http://schemas.microsoft.com/office/drawing/2014/main" id="{1DD5CE2C-B096-BE59-D422-7D264AA1833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638800" y="2971800"/>
            <a:ext cx="914400" cy="914400"/>
          </a:xfrm>
          <a:prstGeom prst="rect">
            <a:avLst/>
          </a:prstGeom>
        </p:spPr>
      </p:pic>
      <mc:AlternateContent xmlns:mc="http://schemas.openxmlformats.org/markup-compatibility/2006">
        <mc:Choice xmlns:am3d="http://schemas.microsoft.com/office/drawing/2017/model3d" Requires="am3d">
          <p:graphicFrame>
            <p:nvGraphicFramePr>
              <p:cNvPr id="13" name="3D 模型 12" descr="Wide Eye">
                <a:extLst>
                  <a:ext uri="{FF2B5EF4-FFF2-40B4-BE49-F238E27FC236}">
                    <a16:creationId xmlns:a16="http://schemas.microsoft.com/office/drawing/2014/main" id="{FF9A83F7-C3E2-18F4-2059-EDC665210770}"/>
                  </a:ext>
                </a:extLst>
              </p:cNvPr>
              <p:cNvGraphicFramePr>
                <a:graphicFrameLocks noChangeAspect="1"/>
              </p:cNvGraphicFramePr>
              <p:nvPr>
                <p:extLst>
                  <p:ext uri="{D42A27DB-BD31-4B8C-83A1-F6EECF244321}">
                    <p14:modId xmlns:p14="http://schemas.microsoft.com/office/powerpoint/2010/main" val="3613801184"/>
                  </p:ext>
                </p:extLst>
              </p:nvPr>
            </p:nvGraphicFramePr>
            <p:xfrm rot="10957878">
              <a:off x="4997325" y="1193006"/>
              <a:ext cx="260381" cy="310697"/>
            </p:xfrm>
            <a:graphic>
              <a:graphicData uri="http://schemas.microsoft.com/office/drawing/2017/model3d">
                <am3d:model3d r:embed="rId6">
                  <am3d:spPr>
                    <a:xfrm rot="10957878">
                      <a:off x="0" y="0"/>
                      <a:ext cx="260381" cy="310697"/>
                    </a:xfrm>
                    <a:prstGeom prst="rect">
                      <a:avLst/>
                    </a:prstGeom>
                  </am3d:spPr>
                  <am3d:camera>
                    <am3d:pos x="0" y="0" z="71738310"/>
                    <am3d:up dx="0" dy="36000000" dz="0"/>
                    <am3d:lookAt x="0" y="0" z="0"/>
                    <am3d:perspective fov="2700000"/>
                  </am3d:camera>
                  <am3d:trans>
                    <am3d:meterPerModelUnit n="8231876" d="1000000"/>
                    <am3d:preTrans dx="-1077445" dy="-18000000" dz="544573"/>
                    <am3d:scale>
                      <am3d:sx n="1000000" d="1000000"/>
                      <am3d:sy n="1000000" d="1000000"/>
                      <am3d:sz n="1000000" d="1000000"/>
                    </am3d:scale>
                    <am3d:rot ax="173129" ay="1730492" az="-10716455"/>
                    <am3d:postTrans dx="0" dy="0" dz="0"/>
                  </am3d:trans>
                  <am3d:raster rName="Office3DRenderer" rVer="16.0.8326">
                    <am3d:blip r:embed="rId7"/>
                  </am3d:raster>
                  <am3d:objViewport viewportSz="37197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3" name="3D 模型 12" descr="Wide Eye">
                <a:extLst>
                  <a:ext uri="{FF2B5EF4-FFF2-40B4-BE49-F238E27FC236}">
                    <a16:creationId xmlns:a16="http://schemas.microsoft.com/office/drawing/2014/main" id="{FF9A83F7-C3E2-18F4-2059-EDC665210770}"/>
                  </a:ext>
                </a:extLst>
              </p:cNvPr>
              <p:cNvPicPr>
                <a:picLocks noGrp="1" noRot="1" noChangeAspect="1" noMove="1" noResize="1" noEditPoints="1" noAdjustHandles="1" noChangeArrowheads="1" noChangeShapeType="1" noCrop="1"/>
              </p:cNvPicPr>
              <p:nvPr/>
            </p:nvPicPr>
            <p:blipFill>
              <a:blip r:embed="rId7"/>
              <a:stretch>
                <a:fillRect/>
              </a:stretch>
            </p:blipFill>
            <p:spPr>
              <a:xfrm rot="10957878">
                <a:off x="4997325" y="1193006"/>
                <a:ext cx="260381" cy="310697"/>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14" name="3D 模型 13" descr="Wide Eye">
                <a:extLst>
                  <a:ext uri="{FF2B5EF4-FFF2-40B4-BE49-F238E27FC236}">
                    <a16:creationId xmlns:a16="http://schemas.microsoft.com/office/drawing/2014/main" id="{FB3EEBDD-8098-88A1-3170-212661943494}"/>
                  </a:ext>
                </a:extLst>
              </p:cNvPr>
              <p:cNvGraphicFramePr>
                <a:graphicFrameLocks noChangeAspect="1"/>
              </p:cNvGraphicFramePr>
              <p:nvPr>
                <p:extLst>
                  <p:ext uri="{D42A27DB-BD31-4B8C-83A1-F6EECF244321}">
                    <p14:modId xmlns:p14="http://schemas.microsoft.com/office/powerpoint/2010/main" val="69826755"/>
                  </p:ext>
                </p:extLst>
              </p:nvPr>
            </p:nvGraphicFramePr>
            <p:xfrm rot="8620358">
              <a:off x="2616178" y="2532760"/>
              <a:ext cx="260380" cy="316177"/>
            </p:xfrm>
            <a:graphic>
              <a:graphicData uri="http://schemas.microsoft.com/office/drawing/2017/model3d">
                <am3d:model3d r:embed="rId6">
                  <am3d:spPr>
                    <a:xfrm rot="8620358">
                      <a:off x="0" y="0"/>
                      <a:ext cx="260380" cy="316177"/>
                    </a:xfrm>
                    <a:prstGeom prst="rect">
                      <a:avLst/>
                    </a:prstGeom>
                  </am3d:spPr>
                  <am3d:camera>
                    <am3d:pos x="0" y="0" z="71738310"/>
                    <am3d:up dx="0" dy="36000000" dz="0"/>
                    <am3d:lookAt x="0" y="0" z="0"/>
                    <am3d:perspective fov="2700000"/>
                  </am3d:camera>
                  <am3d:trans>
                    <am3d:meterPerModelUnit n="8231876" d="1000000"/>
                    <am3d:preTrans dx="-1077445" dy="-18000000" dz="544573"/>
                    <am3d:scale>
                      <am3d:sx n="1000000" d="1000000"/>
                      <am3d:sy n="1000000" d="1000000"/>
                      <am3d:sz n="1000000" d="1000000"/>
                    </am3d:scale>
                    <am3d:rot ax="1682240" ay="-1933251" az="9848882"/>
                    <am3d:postTrans dx="0" dy="0" dz="0"/>
                  </am3d:trans>
                  <am3d:raster rName="Office3DRenderer" rVer="16.0.8326">
                    <am3d:blip r:embed="rId8"/>
                  </am3d:raster>
                  <am3d:objViewport viewportSz="371971"/>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4" name="3D 模型 13" descr="Wide Eye">
                <a:extLst>
                  <a:ext uri="{FF2B5EF4-FFF2-40B4-BE49-F238E27FC236}">
                    <a16:creationId xmlns:a16="http://schemas.microsoft.com/office/drawing/2014/main" id="{FB3EEBDD-8098-88A1-3170-212661943494}"/>
                  </a:ext>
                </a:extLst>
              </p:cNvPr>
              <p:cNvPicPr>
                <a:picLocks noGrp="1" noRot="1" noChangeAspect="1" noMove="1" noResize="1" noEditPoints="1" noAdjustHandles="1" noChangeArrowheads="1" noChangeShapeType="1" noCrop="1"/>
              </p:cNvPicPr>
              <p:nvPr/>
            </p:nvPicPr>
            <p:blipFill>
              <a:blip r:embed="rId8"/>
              <a:stretch>
                <a:fillRect/>
              </a:stretch>
            </p:blipFill>
            <p:spPr>
              <a:xfrm rot="8620358">
                <a:off x="2616178" y="2532760"/>
                <a:ext cx="260380" cy="316177"/>
              </a:xfrm>
              <a:prstGeom prst="rect">
                <a:avLst/>
              </a:prstGeom>
            </p:spPr>
          </p:pic>
        </mc:Fallback>
      </mc:AlternateContent>
      <p:pic>
        <p:nvPicPr>
          <p:cNvPr id="16" name="圖形 15" descr="水 以實心填滿">
            <a:extLst>
              <a:ext uri="{FF2B5EF4-FFF2-40B4-BE49-F238E27FC236}">
                <a16:creationId xmlns:a16="http://schemas.microsoft.com/office/drawing/2014/main" id="{F67B4D13-F844-FBB5-75D4-ACFB5593B7A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2632237" y="2862849"/>
            <a:ext cx="114131" cy="114131"/>
          </a:xfrm>
          <a:prstGeom prst="rect">
            <a:avLst/>
          </a:prstGeom>
        </p:spPr>
      </p:pic>
      <p:pic>
        <p:nvPicPr>
          <p:cNvPr id="17" name="圖形 16" descr="水 以實心填滿">
            <a:extLst>
              <a:ext uri="{FF2B5EF4-FFF2-40B4-BE49-F238E27FC236}">
                <a16:creationId xmlns:a16="http://schemas.microsoft.com/office/drawing/2014/main" id="{88ED290E-A7D4-3C31-0E01-B0DD3AC19353}"/>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2632237" y="3026216"/>
            <a:ext cx="114131" cy="114131"/>
          </a:xfrm>
          <a:prstGeom prst="rect">
            <a:avLst/>
          </a:prstGeom>
        </p:spPr>
      </p:pic>
      <p:pic>
        <p:nvPicPr>
          <p:cNvPr id="18" name="圖形 17" descr="水 以實心填滿">
            <a:extLst>
              <a:ext uri="{FF2B5EF4-FFF2-40B4-BE49-F238E27FC236}">
                <a16:creationId xmlns:a16="http://schemas.microsoft.com/office/drawing/2014/main" id="{8EDC8A39-974F-6EF6-13C9-8680729BCED3}"/>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2642728" y="3173044"/>
            <a:ext cx="114131" cy="114131"/>
          </a:xfrm>
          <a:prstGeom prst="rect">
            <a:avLst/>
          </a:prstGeom>
        </p:spPr>
      </p:pic>
      <p:pic>
        <p:nvPicPr>
          <p:cNvPr id="19" name="圖形 18" descr="水 以實心填滿">
            <a:extLst>
              <a:ext uri="{FF2B5EF4-FFF2-40B4-BE49-F238E27FC236}">
                <a16:creationId xmlns:a16="http://schemas.microsoft.com/office/drawing/2014/main" id="{AA59782C-925A-8BD1-EF43-2703379FE22F}"/>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2632237" y="2758293"/>
            <a:ext cx="114131" cy="114131"/>
          </a:xfrm>
          <a:prstGeom prst="rect">
            <a:avLst/>
          </a:prstGeom>
        </p:spPr>
      </p:pic>
    </p:spTree>
    <p:extLst>
      <p:ext uri="{BB962C8B-B14F-4D97-AF65-F5344CB8AC3E}">
        <p14:creationId xmlns:p14="http://schemas.microsoft.com/office/powerpoint/2010/main" val="7557697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3CE391-7D0D-561E-38B8-16167D1ABB0B}"/>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27B1194A-C861-FAAE-16D8-0CD102832DA6}"/>
              </a:ext>
            </a:extLst>
          </p:cNvPr>
          <p:cNvSpPr>
            <a:spLocks noGrp="1"/>
          </p:cNvSpPr>
          <p:nvPr>
            <p:ph type="title"/>
          </p:nvPr>
        </p:nvSpPr>
        <p:spPr/>
        <p:txBody>
          <a:bodyPr/>
          <a:lstStyle/>
          <a:p>
            <a:r>
              <a:rPr lang="zh-TW" altLang="en-US" dirty="0"/>
              <a:t>更改</a:t>
            </a:r>
            <a:r>
              <a:rPr lang="en-US" altLang="zh-TW" dirty="0"/>
              <a:t>1-</a:t>
            </a:r>
            <a:r>
              <a:rPr lang="zh-TW" altLang="en-US" dirty="0"/>
              <a:t>預備動作</a:t>
            </a:r>
          </a:p>
        </p:txBody>
      </p:sp>
      <p:sp>
        <p:nvSpPr>
          <p:cNvPr id="3" name="內容版面配置區 2">
            <a:extLst>
              <a:ext uri="{FF2B5EF4-FFF2-40B4-BE49-F238E27FC236}">
                <a16:creationId xmlns:a16="http://schemas.microsoft.com/office/drawing/2014/main" id="{5E2AFE92-4D02-2CB7-2699-1A9C90E9FF28}"/>
              </a:ext>
            </a:extLst>
          </p:cNvPr>
          <p:cNvSpPr>
            <a:spLocks noGrp="1"/>
          </p:cNvSpPr>
          <p:nvPr>
            <p:ph idx="1"/>
          </p:nvPr>
        </p:nvSpPr>
        <p:spPr>
          <a:xfrm>
            <a:off x="1066800" y="2462414"/>
            <a:ext cx="10058400" cy="3495041"/>
          </a:xfrm>
        </p:spPr>
        <p:txBody>
          <a:bodyPr>
            <a:noAutofit/>
          </a:bodyPr>
          <a:lstStyle/>
          <a:p>
            <a:pPr>
              <a:lnSpc>
                <a:spcPct val="200000"/>
              </a:lnSpc>
            </a:pPr>
            <a:r>
              <a:rPr lang="zh-TW" altLang="en-US" sz="2400" dirty="0"/>
              <a:t>透過固定好的動作姿態參數，會先到指定動作才開始進行生成。</a:t>
            </a:r>
          </a:p>
        </p:txBody>
      </p:sp>
    </p:spTree>
    <p:extLst>
      <p:ext uri="{BB962C8B-B14F-4D97-AF65-F5344CB8AC3E}">
        <p14:creationId xmlns:p14="http://schemas.microsoft.com/office/powerpoint/2010/main" val="15406734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2D8528-3ED5-61DA-8C72-4E8D0ECB04AC}"/>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394245BB-E604-41BA-C8C2-D34992E088F2}"/>
              </a:ext>
            </a:extLst>
          </p:cNvPr>
          <p:cNvSpPr>
            <a:spLocks noGrp="1"/>
          </p:cNvSpPr>
          <p:nvPr>
            <p:ph type="title"/>
          </p:nvPr>
        </p:nvSpPr>
        <p:spPr/>
        <p:txBody>
          <a:bodyPr/>
          <a:lstStyle/>
          <a:p>
            <a:r>
              <a:rPr lang="zh-TW" altLang="en-US" dirty="0"/>
              <a:t>更改</a:t>
            </a:r>
            <a:r>
              <a:rPr lang="en-US" altLang="zh-TW" dirty="0"/>
              <a:t>2-</a:t>
            </a:r>
            <a:r>
              <a:rPr lang="zh-TW" altLang="en-US" dirty="0"/>
              <a:t>情感預分類層</a:t>
            </a:r>
          </a:p>
        </p:txBody>
      </p:sp>
      <p:sp>
        <p:nvSpPr>
          <p:cNvPr id="3" name="內容版面配置區 2">
            <a:extLst>
              <a:ext uri="{FF2B5EF4-FFF2-40B4-BE49-F238E27FC236}">
                <a16:creationId xmlns:a16="http://schemas.microsoft.com/office/drawing/2014/main" id="{A6E67A67-6E01-A58E-FD4D-11928275D129}"/>
              </a:ext>
            </a:extLst>
          </p:cNvPr>
          <p:cNvSpPr>
            <a:spLocks noGrp="1"/>
          </p:cNvSpPr>
          <p:nvPr>
            <p:ph idx="1"/>
          </p:nvPr>
        </p:nvSpPr>
        <p:spPr>
          <a:xfrm>
            <a:off x="1066800" y="2462414"/>
            <a:ext cx="10058400" cy="3495041"/>
          </a:xfrm>
        </p:spPr>
        <p:txBody>
          <a:bodyPr>
            <a:noAutofit/>
          </a:bodyPr>
          <a:lstStyle/>
          <a:p>
            <a:pPr>
              <a:lnSpc>
                <a:spcPct val="200000"/>
              </a:lnSpc>
            </a:pPr>
            <a:r>
              <a:rPr lang="zh-TW" altLang="en-US" sz="2400" dirty="0"/>
              <a:t>用關鍵詞快速分類情感，產生身體姿態建議給 </a:t>
            </a:r>
            <a:r>
              <a:rPr lang="en-US" altLang="zh-TW" sz="2400" dirty="0"/>
              <a:t>L1</a:t>
            </a:r>
            <a:r>
              <a:rPr lang="zh-TW" altLang="en-US" sz="2400" dirty="0"/>
              <a:t>，減少 </a:t>
            </a:r>
            <a:r>
              <a:rPr lang="en-US" altLang="zh-TW" sz="2400" dirty="0"/>
              <a:t>LLM </a:t>
            </a:r>
            <a:r>
              <a:rPr lang="zh-TW" altLang="en-US" sz="2400" dirty="0"/>
              <a:t>推理負擔並支援快取加速。</a:t>
            </a:r>
          </a:p>
        </p:txBody>
      </p:sp>
    </p:spTree>
    <p:extLst>
      <p:ext uri="{BB962C8B-B14F-4D97-AF65-F5344CB8AC3E}">
        <p14:creationId xmlns:p14="http://schemas.microsoft.com/office/powerpoint/2010/main" val="34759536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2AE941-E1A7-4CCF-B40D-3C6B83864BFF}"/>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B02D1362-286D-D3C3-9EED-57E8680C59B4}"/>
              </a:ext>
            </a:extLst>
          </p:cNvPr>
          <p:cNvSpPr>
            <a:spLocks noGrp="1"/>
          </p:cNvSpPr>
          <p:nvPr>
            <p:ph type="title"/>
          </p:nvPr>
        </p:nvSpPr>
        <p:spPr/>
        <p:txBody>
          <a:bodyPr/>
          <a:lstStyle/>
          <a:p>
            <a:r>
              <a:rPr lang="zh-TW" altLang="en-US" dirty="0"/>
              <a:t>更改</a:t>
            </a:r>
            <a:r>
              <a:rPr lang="en-US" altLang="zh-TW" dirty="0"/>
              <a:t>2-</a:t>
            </a:r>
            <a:r>
              <a:rPr lang="zh-TW" altLang="en-US" dirty="0"/>
              <a:t>情感預分類層</a:t>
            </a:r>
          </a:p>
        </p:txBody>
      </p:sp>
      <p:sp>
        <p:nvSpPr>
          <p:cNvPr id="3" name="內容版面配置區 2">
            <a:extLst>
              <a:ext uri="{FF2B5EF4-FFF2-40B4-BE49-F238E27FC236}">
                <a16:creationId xmlns:a16="http://schemas.microsoft.com/office/drawing/2014/main" id="{FFFF552C-4F9B-5F50-458D-A8599C25F496}"/>
              </a:ext>
            </a:extLst>
          </p:cNvPr>
          <p:cNvSpPr>
            <a:spLocks noGrp="1"/>
          </p:cNvSpPr>
          <p:nvPr>
            <p:ph idx="1"/>
          </p:nvPr>
        </p:nvSpPr>
        <p:spPr>
          <a:xfrm>
            <a:off x="1066800" y="2462414"/>
            <a:ext cx="10058400" cy="3495041"/>
          </a:xfrm>
        </p:spPr>
        <p:txBody>
          <a:bodyPr>
            <a:noAutofit/>
          </a:bodyPr>
          <a:lstStyle/>
          <a:p>
            <a:pPr>
              <a:lnSpc>
                <a:spcPct val="200000"/>
              </a:lnSpc>
            </a:pPr>
            <a:r>
              <a:rPr lang="en-US" altLang="zh-TW" sz="2400" dirty="0"/>
              <a:t>L0 </a:t>
            </a:r>
            <a:r>
              <a:rPr lang="zh-TW" altLang="en-US" sz="2400" dirty="0"/>
              <a:t>用情感詞典將輸入文字快速分類成 </a:t>
            </a:r>
            <a:r>
              <a:rPr lang="en-US" altLang="zh-TW" sz="2400" dirty="0"/>
              <a:t>Valence/Arousal/Approach </a:t>
            </a:r>
            <a:r>
              <a:rPr lang="zh-TW" altLang="en-US" sz="2400" dirty="0"/>
              <a:t>三維向量，轉換為身體姿態建議 </a:t>
            </a:r>
            <a:r>
              <a:rPr lang="en-US" altLang="zh-TW" sz="2400" dirty="0"/>
              <a:t>(z</a:t>
            </a:r>
            <a:r>
              <a:rPr lang="zh-TW" altLang="en-US" sz="2400" dirty="0"/>
              <a:t>高度</a:t>
            </a:r>
            <a:r>
              <a:rPr lang="en-US" altLang="zh-TW" sz="2400" dirty="0"/>
              <a:t>/y</a:t>
            </a:r>
            <a:r>
              <a:rPr lang="zh-TW" altLang="en-US" sz="2400" dirty="0"/>
              <a:t>前傾</a:t>
            </a:r>
            <a:r>
              <a:rPr lang="en-US" altLang="zh-TW" sz="2400" dirty="0"/>
              <a:t>/</a:t>
            </a:r>
            <a:r>
              <a:rPr lang="zh-TW" altLang="en-US" sz="2400" dirty="0"/>
              <a:t>手臂開合</a:t>
            </a:r>
            <a:r>
              <a:rPr lang="en-US" altLang="zh-TW" sz="2400" dirty="0"/>
              <a:t>/</a:t>
            </a:r>
            <a:r>
              <a:rPr lang="zh-TW" altLang="en-US" sz="2400" dirty="0"/>
              <a:t>速度</a:t>
            </a:r>
            <a:r>
              <a:rPr lang="en-US" altLang="zh-TW" sz="2400" dirty="0"/>
              <a:t>) </a:t>
            </a:r>
            <a:r>
              <a:rPr lang="zh-TW" altLang="en-US" sz="2400" dirty="0"/>
              <a:t>傳給 </a:t>
            </a:r>
            <a:r>
              <a:rPr lang="en-US" altLang="zh-TW" sz="2400" dirty="0"/>
              <a:t>L1</a:t>
            </a:r>
            <a:r>
              <a:rPr lang="zh-TW" altLang="en-US" sz="2400" dirty="0"/>
              <a:t>的</a:t>
            </a:r>
            <a:r>
              <a:rPr lang="en-US" altLang="zh-TW" sz="2400" dirty="0"/>
              <a:t>Prompt</a:t>
            </a:r>
            <a:r>
              <a:rPr lang="zh-TW" altLang="en-US" sz="2400" dirty="0"/>
              <a:t>，減少 </a:t>
            </a:r>
            <a:r>
              <a:rPr lang="en-US" altLang="zh-TW" sz="2400" dirty="0"/>
              <a:t>LLM </a:t>
            </a:r>
            <a:r>
              <a:rPr lang="zh-TW" altLang="en-US" sz="2400" dirty="0"/>
              <a:t>負擔並支援快取。</a:t>
            </a:r>
            <a:endParaRPr lang="en-US" altLang="zh-TW" sz="2400" dirty="0"/>
          </a:p>
        </p:txBody>
      </p:sp>
    </p:spTree>
    <p:extLst>
      <p:ext uri="{BB962C8B-B14F-4D97-AF65-F5344CB8AC3E}">
        <p14:creationId xmlns:p14="http://schemas.microsoft.com/office/powerpoint/2010/main" val="38336898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7DF079-45D9-3758-73A9-A946EC9F30EB}"/>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910A29F6-B8B5-1A61-FE9A-4FADACD2CF40}"/>
              </a:ext>
            </a:extLst>
          </p:cNvPr>
          <p:cNvSpPr>
            <a:spLocks noGrp="1"/>
          </p:cNvSpPr>
          <p:nvPr>
            <p:ph type="title"/>
          </p:nvPr>
        </p:nvSpPr>
        <p:spPr/>
        <p:txBody>
          <a:bodyPr/>
          <a:lstStyle/>
          <a:p>
            <a:r>
              <a:rPr lang="zh-TW" altLang="en-US" dirty="0"/>
              <a:t>更改</a:t>
            </a:r>
            <a:r>
              <a:rPr lang="en-US" altLang="zh-TW" dirty="0"/>
              <a:t>2-</a:t>
            </a:r>
            <a:r>
              <a:rPr lang="zh-TW" altLang="en-US" dirty="0"/>
              <a:t>情感預分類層</a:t>
            </a:r>
          </a:p>
        </p:txBody>
      </p:sp>
      <p:sp>
        <p:nvSpPr>
          <p:cNvPr id="3" name="內容版面配置區 2">
            <a:extLst>
              <a:ext uri="{FF2B5EF4-FFF2-40B4-BE49-F238E27FC236}">
                <a16:creationId xmlns:a16="http://schemas.microsoft.com/office/drawing/2014/main" id="{F9D4F8F2-9A86-CD83-7C7A-1D7045B196BD}"/>
              </a:ext>
            </a:extLst>
          </p:cNvPr>
          <p:cNvSpPr>
            <a:spLocks noGrp="1"/>
          </p:cNvSpPr>
          <p:nvPr>
            <p:ph idx="1"/>
          </p:nvPr>
        </p:nvSpPr>
        <p:spPr>
          <a:xfrm>
            <a:off x="1066800" y="2462414"/>
            <a:ext cx="10058400" cy="3495041"/>
          </a:xfrm>
        </p:spPr>
        <p:txBody>
          <a:bodyPr>
            <a:noAutofit/>
          </a:bodyPr>
          <a:lstStyle/>
          <a:p>
            <a:pPr>
              <a:lnSpc>
                <a:spcPct val="200000"/>
              </a:lnSpc>
            </a:pPr>
            <a:r>
              <a:rPr lang="en-US" altLang="zh-TW" sz="2400" dirty="0"/>
              <a:t>L0 </a:t>
            </a:r>
            <a:r>
              <a:rPr lang="zh-TW" altLang="en-US" sz="2400" dirty="0"/>
              <a:t>用情感詞典</a:t>
            </a:r>
            <a:r>
              <a:rPr lang="en-US" altLang="zh-TW" sz="2400" dirty="0"/>
              <a:t>(42</a:t>
            </a:r>
            <a:r>
              <a:rPr lang="zh-TW" altLang="en-US" sz="2400" dirty="0"/>
              <a:t>個</a:t>
            </a:r>
            <a:r>
              <a:rPr lang="en-US" altLang="zh-TW" sz="2400" dirty="0"/>
              <a:t>)</a:t>
            </a:r>
            <a:r>
              <a:rPr lang="zh-TW" altLang="en-US" sz="2400" dirty="0"/>
              <a:t>將輸入文字快速分類成</a:t>
            </a:r>
            <a:r>
              <a:rPr lang="en-US" altLang="zh-TW" sz="2400" dirty="0"/>
              <a:t>Valence/Arousal/Approach </a:t>
            </a:r>
            <a:r>
              <a:rPr lang="zh-TW" altLang="en-US" sz="2400" dirty="0"/>
              <a:t>三維向量，轉換為身體姿態建議 </a:t>
            </a:r>
            <a:r>
              <a:rPr lang="en-US" altLang="zh-TW" sz="2400" dirty="0"/>
              <a:t>(z</a:t>
            </a:r>
            <a:r>
              <a:rPr lang="zh-TW" altLang="en-US" sz="2400" dirty="0"/>
              <a:t>高度</a:t>
            </a:r>
            <a:r>
              <a:rPr lang="en-US" altLang="zh-TW" sz="2400" dirty="0"/>
              <a:t>/y</a:t>
            </a:r>
            <a:r>
              <a:rPr lang="zh-TW" altLang="en-US" sz="2400" dirty="0"/>
              <a:t>前傾</a:t>
            </a:r>
            <a:r>
              <a:rPr lang="en-US" altLang="zh-TW" sz="2400" dirty="0"/>
              <a:t>/</a:t>
            </a:r>
            <a:r>
              <a:rPr lang="zh-TW" altLang="en-US" sz="2400" dirty="0"/>
              <a:t>手臂開合</a:t>
            </a:r>
            <a:r>
              <a:rPr lang="en-US" altLang="zh-TW" sz="2400" dirty="0"/>
              <a:t>/</a:t>
            </a:r>
            <a:r>
              <a:rPr lang="zh-TW" altLang="en-US" sz="2400" dirty="0"/>
              <a:t>速度</a:t>
            </a:r>
            <a:r>
              <a:rPr lang="en-US" altLang="zh-TW" sz="2400" dirty="0"/>
              <a:t>) </a:t>
            </a:r>
            <a:r>
              <a:rPr lang="zh-TW" altLang="en-US" sz="2400" dirty="0"/>
              <a:t>傳給 </a:t>
            </a:r>
            <a:r>
              <a:rPr lang="en-US" altLang="zh-TW" sz="2400" dirty="0"/>
              <a:t>L1</a:t>
            </a:r>
            <a:r>
              <a:rPr lang="zh-TW" altLang="en-US" sz="2400" dirty="0"/>
              <a:t>的</a:t>
            </a:r>
            <a:r>
              <a:rPr lang="en-US" altLang="zh-TW" sz="2400" dirty="0"/>
              <a:t>Prompt</a:t>
            </a:r>
            <a:r>
              <a:rPr lang="zh-TW" altLang="en-US" sz="2400" dirty="0"/>
              <a:t>，減少 </a:t>
            </a:r>
            <a:r>
              <a:rPr lang="en-US" altLang="zh-TW" sz="2400" dirty="0"/>
              <a:t>LLM </a:t>
            </a:r>
            <a:r>
              <a:rPr lang="zh-TW" altLang="en-US" sz="2400" dirty="0"/>
              <a:t>負擔並支援快取。</a:t>
            </a:r>
            <a:endParaRPr lang="en-US" altLang="zh-TW" sz="2400" dirty="0"/>
          </a:p>
        </p:txBody>
      </p:sp>
    </p:spTree>
    <p:extLst>
      <p:ext uri="{BB962C8B-B14F-4D97-AF65-F5344CB8AC3E}">
        <p14:creationId xmlns:p14="http://schemas.microsoft.com/office/powerpoint/2010/main" val="10055403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821774-35A0-D532-06F9-B48014494990}"/>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67E0AC35-9965-4539-A79D-8FDA60ABE689}"/>
              </a:ext>
            </a:extLst>
          </p:cNvPr>
          <p:cNvSpPr>
            <a:spLocks noGrp="1"/>
          </p:cNvSpPr>
          <p:nvPr>
            <p:ph type="title"/>
          </p:nvPr>
        </p:nvSpPr>
        <p:spPr/>
        <p:txBody>
          <a:bodyPr>
            <a:normAutofit/>
          </a:bodyPr>
          <a:lstStyle/>
          <a:p>
            <a:r>
              <a:rPr lang="zh-TW" altLang="en-US" dirty="0"/>
              <a:t>更改</a:t>
            </a:r>
            <a:r>
              <a:rPr lang="en-US" altLang="zh-TW" dirty="0"/>
              <a:t>3-</a:t>
            </a:r>
            <a:r>
              <a:rPr lang="zh-TW" altLang="en-US" dirty="0"/>
              <a:t>最小</a:t>
            </a:r>
            <a:r>
              <a:rPr lang="en-US" altLang="zh-TW" dirty="0"/>
              <a:t>Jerk </a:t>
            </a:r>
            <a:r>
              <a:rPr lang="zh-TW" altLang="en-US" dirty="0"/>
              <a:t>曲線</a:t>
            </a:r>
          </a:p>
        </p:txBody>
      </p:sp>
      <p:sp>
        <p:nvSpPr>
          <p:cNvPr id="3" name="內容版面配置區 2">
            <a:extLst>
              <a:ext uri="{FF2B5EF4-FFF2-40B4-BE49-F238E27FC236}">
                <a16:creationId xmlns:a16="http://schemas.microsoft.com/office/drawing/2014/main" id="{76F43329-C5E7-1DEF-E454-EA485CC12FED}"/>
              </a:ext>
            </a:extLst>
          </p:cNvPr>
          <p:cNvSpPr>
            <a:spLocks noGrp="1"/>
          </p:cNvSpPr>
          <p:nvPr>
            <p:ph idx="1"/>
          </p:nvPr>
        </p:nvSpPr>
        <p:spPr>
          <a:xfrm>
            <a:off x="1066800" y="2462414"/>
            <a:ext cx="10058400" cy="3495041"/>
          </a:xfrm>
        </p:spPr>
        <p:txBody>
          <a:bodyPr>
            <a:noAutofit/>
          </a:bodyPr>
          <a:lstStyle/>
          <a:p>
            <a:pPr>
              <a:lnSpc>
                <a:spcPct val="200000"/>
              </a:lnSpc>
            </a:pPr>
            <a:r>
              <a:rPr lang="zh-TW" altLang="en-US" sz="2400" dirty="0"/>
              <a:t>人類的運動特徵在於其鐘形的速度曲線以及準直線的運動軌跡。</a:t>
            </a:r>
            <a:endParaRPr lang="en-US" altLang="zh-TW" sz="2400" dirty="0"/>
          </a:p>
          <a:p>
            <a:pPr>
              <a:lnSpc>
                <a:spcPct val="200000"/>
              </a:lnSpc>
            </a:pPr>
            <a:r>
              <a:rPr lang="zh-TW" altLang="en-US" sz="2400" dirty="0"/>
              <a:t>利用三階線性時不變</a:t>
            </a:r>
            <a:r>
              <a:rPr lang="en-US" altLang="zh-TW" sz="2400" dirty="0"/>
              <a:t>(LTI) </a:t>
            </a:r>
            <a:r>
              <a:rPr lang="zh-TW" altLang="en-US" sz="2400" dirty="0"/>
              <a:t>系統來逼近最小</a:t>
            </a:r>
            <a:r>
              <a:rPr lang="en-US" altLang="zh-TW" sz="2400" dirty="0"/>
              <a:t>Jerk </a:t>
            </a:r>
            <a:r>
              <a:rPr lang="zh-TW" altLang="en-US" sz="2400" dirty="0"/>
              <a:t>軌跡，以確保動作執行的平滑性。</a:t>
            </a:r>
          </a:p>
        </p:txBody>
      </p:sp>
    </p:spTree>
    <p:extLst>
      <p:ext uri="{BB962C8B-B14F-4D97-AF65-F5344CB8AC3E}">
        <p14:creationId xmlns:p14="http://schemas.microsoft.com/office/powerpoint/2010/main" val="18919150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879EB2-41E5-F0DF-E0E5-01B73AB5B72A}"/>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E4513ED3-4303-AC0C-4BE9-383354010BDE}"/>
              </a:ext>
            </a:extLst>
          </p:cNvPr>
          <p:cNvSpPr>
            <a:spLocks noGrp="1"/>
          </p:cNvSpPr>
          <p:nvPr>
            <p:ph type="title"/>
          </p:nvPr>
        </p:nvSpPr>
        <p:spPr>
          <a:xfrm>
            <a:off x="2974110" y="2528786"/>
            <a:ext cx="6677890" cy="2365175"/>
          </a:xfrm>
        </p:spPr>
        <p:txBody>
          <a:bodyPr>
            <a:noAutofit/>
          </a:bodyPr>
          <a:lstStyle/>
          <a:p>
            <a:pPr algn="ctr"/>
            <a:br>
              <a:rPr lang="en-IN" altLang="zh-TW" dirty="0"/>
            </a:br>
            <a:r>
              <a:rPr lang="en-IN" altLang="zh-TW" dirty="0"/>
              <a:t>Reviewer's Response</a:t>
            </a:r>
            <a:endParaRPr lang="zh-TW" altLang="en-US" dirty="0"/>
          </a:p>
        </p:txBody>
      </p:sp>
      <p:sp>
        <p:nvSpPr>
          <p:cNvPr id="3" name="標題 1">
            <a:extLst>
              <a:ext uri="{FF2B5EF4-FFF2-40B4-BE49-F238E27FC236}">
                <a16:creationId xmlns:a16="http://schemas.microsoft.com/office/drawing/2014/main" id="{84718E96-CC75-4C61-87D3-1355CC15BBE4}"/>
              </a:ext>
            </a:extLst>
          </p:cNvPr>
          <p:cNvSpPr txBox="1">
            <a:spLocks/>
          </p:cNvSpPr>
          <p:nvPr/>
        </p:nvSpPr>
        <p:spPr>
          <a:xfrm>
            <a:off x="4207165" y="1422400"/>
            <a:ext cx="3200399" cy="311067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US" sz="4800" kern="1200" cap="none" spc="0" baseline="0" dirty="0">
                <a:solidFill>
                  <a:schemeClr val="tx1"/>
                </a:solidFill>
                <a:effectLst/>
                <a:latin typeface="Microsoft JhengHei UI" panose="020B0604030504040204" pitchFamily="34" charset="-120"/>
                <a:ea typeface="Microsoft JhengHei UI" panose="020B0604030504040204" pitchFamily="34" charset="-120"/>
                <a:cs typeface="+mn-cs"/>
              </a:defRPr>
            </a:lvl1pPr>
          </a:lstStyle>
          <a:p>
            <a:pPr algn="ctr"/>
            <a:r>
              <a:rPr lang="en-IN" altLang="zh-TW" dirty="0"/>
              <a:t>			IJCAI </a:t>
            </a:r>
            <a:br>
              <a:rPr lang="en-IN" altLang="zh-TW" dirty="0"/>
            </a:br>
            <a:endParaRPr lang="zh-TW" altLang="en-US" dirty="0"/>
          </a:p>
        </p:txBody>
      </p:sp>
    </p:spTree>
    <p:extLst>
      <p:ext uri="{BB962C8B-B14F-4D97-AF65-F5344CB8AC3E}">
        <p14:creationId xmlns:p14="http://schemas.microsoft.com/office/powerpoint/2010/main" val="22351008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1BB904-C35F-207F-34AC-A317F51A49FE}"/>
            </a:ext>
          </a:extLst>
        </p:cNvPr>
        <p:cNvGrpSpPr/>
        <p:nvPr/>
      </p:nvGrpSpPr>
      <p:grpSpPr>
        <a:xfrm>
          <a:off x="0" y="0"/>
          <a:ext cx="0" cy="0"/>
          <a:chOff x="0" y="0"/>
          <a:chExt cx="0" cy="0"/>
        </a:xfrm>
      </p:grpSpPr>
      <p:sp>
        <p:nvSpPr>
          <p:cNvPr id="10" name="標題 1">
            <a:extLst>
              <a:ext uri="{FF2B5EF4-FFF2-40B4-BE49-F238E27FC236}">
                <a16:creationId xmlns:a16="http://schemas.microsoft.com/office/drawing/2014/main" id="{57289311-8CE4-D401-30CF-5F5F1C3874BD}"/>
              </a:ext>
            </a:extLst>
          </p:cNvPr>
          <p:cNvSpPr>
            <a:spLocks noGrp="1"/>
          </p:cNvSpPr>
          <p:nvPr>
            <p:ph type="title"/>
          </p:nvPr>
        </p:nvSpPr>
        <p:spPr>
          <a:xfrm>
            <a:off x="10534073" y="0"/>
            <a:ext cx="1399309" cy="480291"/>
          </a:xfrm>
        </p:spPr>
        <p:txBody>
          <a:bodyPr>
            <a:noAutofit/>
          </a:bodyPr>
          <a:lstStyle/>
          <a:p>
            <a:pPr algn="ctr"/>
            <a:br>
              <a:rPr lang="en-IN" altLang="zh-TW" sz="1600" b="1" dirty="0">
                <a:highlight>
                  <a:srgbClr val="FF00FF"/>
                </a:highlight>
              </a:rPr>
            </a:br>
            <a:r>
              <a:rPr lang="en-IN" altLang="zh-TW" sz="1600" b="1" dirty="0">
                <a:highlight>
                  <a:srgbClr val="FF00FF"/>
                </a:highlight>
              </a:rPr>
              <a:t>Reviewer</a:t>
            </a:r>
            <a:r>
              <a:rPr lang="zh-TW" altLang="en-US" sz="1600" b="1" dirty="0">
                <a:highlight>
                  <a:srgbClr val="FF00FF"/>
                </a:highlight>
              </a:rPr>
              <a:t> </a:t>
            </a:r>
            <a:r>
              <a:rPr lang="en-US" altLang="zh-TW" sz="1600" b="1" dirty="0">
                <a:highlight>
                  <a:srgbClr val="FF00FF"/>
                </a:highlight>
              </a:rPr>
              <a:t>1</a:t>
            </a:r>
            <a:endParaRPr lang="zh-TW" altLang="en-US" sz="1600" b="1" dirty="0">
              <a:highlight>
                <a:srgbClr val="FF00FF"/>
              </a:highlight>
            </a:endParaRPr>
          </a:p>
        </p:txBody>
      </p:sp>
      <p:pic>
        <p:nvPicPr>
          <p:cNvPr id="12" name="圖片 11">
            <a:extLst>
              <a:ext uri="{FF2B5EF4-FFF2-40B4-BE49-F238E27FC236}">
                <a16:creationId xmlns:a16="http://schemas.microsoft.com/office/drawing/2014/main" id="{721E1295-C4C3-FCEA-7603-76EF779C355D}"/>
              </a:ext>
            </a:extLst>
          </p:cNvPr>
          <p:cNvPicPr>
            <a:picLocks noChangeAspect="1"/>
          </p:cNvPicPr>
          <p:nvPr/>
        </p:nvPicPr>
        <p:blipFill>
          <a:blip r:embed="rId2"/>
          <a:stretch>
            <a:fillRect/>
          </a:stretch>
        </p:blipFill>
        <p:spPr>
          <a:xfrm>
            <a:off x="80123" y="552048"/>
            <a:ext cx="12031754" cy="5753903"/>
          </a:xfrm>
          <a:prstGeom prst="rect">
            <a:avLst/>
          </a:prstGeom>
        </p:spPr>
      </p:pic>
    </p:spTree>
    <p:extLst>
      <p:ext uri="{BB962C8B-B14F-4D97-AF65-F5344CB8AC3E}">
        <p14:creationId xmlns:p14="http://schemas.microsoft.com/office/powerpoint/2010/main" val="29525264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FDF4DF-3C1E-7C47-12FA-235248B1D07B}"/>
            </a:ext>
          </a:extLst>
        </p:cNvPr>
        <p:cNvGrpSpPr/>
        <p:nvPr/>
      </p:nvGrpSpPr>
      <p:grpSpPr>
        <a:xfrm>
          <a:off x="0" y="0"/>
          <a:ext cx="0" cy="0"/>
          <a:chOff x="0" y="0"/>
          <a:chExt cx="0" cy="0"/>
        </a:xfrm>
      </p:grpSpPr>
      <p:sp>
        <p:nvSpPr>
          <p:cNvPr id="4" name="標題 1">
            <a:extLst>
              <a:ext uri="{FF2B5EF4-FFF2-40B4-BE49-F238E27FC236}">
                <a16:creationId xmlns:a16="http://schemas.microsoft.com/office/drawing/2014/main" id="{041C2CA0-57B6-3B71-9F5E-152F659DA229}"/>
              </a:ext>
            </a:extLst>
          </p:cNvPr>
          <p:cNvSpPr>
            <a:spLocks noGrp="1"/>
          </p:cNvSpPr>
          <p:nvPr>
            <p:ph type="title"/>
          </p:nvPr>
        </p:nvSpPr>
        <p:spPr>
          <a:xfrm>
            <a:off x="10505498" y="-85725"/>
            <a:ext cx="1399309" cy="480291"/>
          </a:xfrm>
        </p:spPr>
        <p:txBody>
          <a:bodyPr>
            <a:noAutofit/>
          </a:bodyPr>
          <a:lstStyle/>
          <a:p>
            <a:pPr algn="ctr"/>
            <a:br>
              <a:rPr lang="en-IN" altLang="zh-TW" sz="1600" b="1" dirty="0">
                <a:highlight>
                  <a:srgbClr val="FF00FF"/>
                </a:highlight>
              </a:rPr>
            </a:br>
            <a:r>
              <a:rPr lang="en-IN" altLang="zh-TW" sz="1600" b="1" dirty="0">
                <a:highlight>
                  <a:srgbClr val="FF00FF"/>
                </a:highlight>
              </a:rPr>
              <a:t>Reviewer</a:t>
            </a:r>
            <a:r>
              <a:rPr lang="zh-TW" altLang="en-US" sz="1600" b="1" dirty="0">
                <a:highlight>
                  <a:srgbClr val="FF00FF"/>
                </a:highlight>
              </a:rPr>
              <a:t> </a:t>
            </a:r>
            <a:r>
              <a:rPr lang="en-US" altLang="zh-TW" sz="1600" b="1" dirty="0">
                <a:highlight>
                  <a:srgbClr val="FF00FF"/>
                </a:highlight>
              </a:rPr>
              <a:t>1</a:t>
            </a:r>
            <a:endParaRPr lang="zh-TW" altLang="en-US" sz="1600" b="1" dirty="0">
              <a:highlight>
                <a:srgbClr val="FF00FF"/>
              </a:highlight>
            </a:endParaRPr>
          </a:p>
        </p:txBody>
      </p:sp>
      <p:pic>
        <p:nvPicPr>
          <p:cNvPr id="6" name="圖片 5">
            <a:extLst>
              <a:ext uri="{FF2B5EF4-FFF2-40B4-BE49-F238E27FC236}">
                <a16:creationId xmlns:a16="http://schemas.microsoft.com/office/drawing/2014/main" id="{54FCC3B1-5C9B-87E7-F364-CFE748E77CBE}"/>
              </a:ext>
            </a:extLst>
          </p:cNvPr>
          <p:cNvPicPr>
            <a:picLocks noChangeAspect="1"/>
          </p:cNvPicPr>
          <p:nvPr/>
        </p:nvPicPr>
        <p:blipFill>
          <a:blip r:embed="rId2"/>
          <a:stretch>
            <a:fillRect/>
          </a:stretch>
        </p:blipFill>
        <p:spPr>
          <a:xfrm>
            <a:off x="103939" y="1075996"/>
            <a:ext cx="11984122" cy="4706007"/>
          </a:xfrm>
          <a:prstGeom prst="rect">
            <a:avLst/>
          </a:prstGeom>
        </p:spPr>
      </p:pic>
    </p:spTree>
    <p:extLst>
      <p:ext uri="{BB962C8B-B14F-4D97-AF65-F5344CB8AC3E}">
        <p14:creationId xmlns:p14="http://schemas.microsoft.com/office/powerpoint/2010/main" val="29581036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3C3EB2-9561-F6A2-BEA4-8D5E3DE01021}"/>
            </a:ext>
          </a:extLst>
        </p:cNvPr>
        <p:cNvGrpSpPr/>
        <p:nvPr/>
      </p:nvGrpSpPr>
      <p:grpSpPr>
        <a:xfrm>
          <a:off x="0" y="0"/>
          <a:ext cx="0" cy="0"/>
          <a:chOff x="0" y="0"/>
          <a:chExt cx="0" cy="0"/>
        </a:xfrm>
      </p:grpSpPr>
      <p:sp>
        <p:nvSpPr>
          <p:cNvPr id="5" name="標題 1">
            <a:extLst>
              <a:ext uri="{FF2B5EF4-FFF2-40B4-BE49-F238E27FC236}">
                <a16:creationId xmlns:a16="http://schemas.microsoft.com/office/drawing/2014/main" id="{935B0C81-EA5C-A97E-8088-ACF2FCC876AB}"/>
              </a:ext>
            </a:extLst>
          </p:cNvPr>
          <p:cNvSpPr>
            <a:spLocks noGrp="1"/>
          </p:cNvSpPr>
          <p:nvPr>
            <p:ph type="title"/>
          </p:nvPr>
        </p:nvSpPr>
        <p:spPr>
          <a:xfrm>
            <a:off x="10543598" y="276225"/>
            <a:ext cx="1399309" cy="480291"/>
          </a:xfrm>
        </p:spPr>
        <p:txBody>
          <a:bodyPr>
            <a:noAutofit/>
          </a:bodyPr>
          <a:lstStyle/>
          <a:p>
            <a:pPr algn="ctr"/>
            <a:br>
              <a:rPr lang="en-IN" altLang="zh-TW" sz="1600" b="1" dirty="0">
                <a:highlight>
                  <a:srgbClr val="FF00FF"/>
                </a:highlight>
              </a:rPr>
            </a:br>
            <a:r>
              <a:rPr lang="en-IN" altLang="zh-TW" sz="1600" b="1" dirty="0">
                <a:highlight>
                  <a:srgbClr val="FF00FF"/>
                </a:highlight>
              </a:rPr>
              <a:t>Reviewer</a:t>
            </a:r>
            <a:r>
              <a:rPr lang="zh-TW" altLang="en-US" sz="1600" b="1" dirty="0">
                <a:highlight>
                  <a:srgbClr val="FF00FF"/>
                </a:highlight>
              </a:rPr>
              <a:t> </a:t>
            </a:r>
            <a:r>
              <a:rPr lang="en-US" altLang="zh-TW" sz="1600" b="1" dirty="0">
                <a:highlight>
                  <a:srgbClr val="FF00FF"/>
                </a:highlight>
              </a:rPr>
              <a:t>1</a:t>
            </a:r>
            <a:endParaRPr lang="zh-TW" altLang="en-US" sz="1600" b="1" dirty="0">
              <a:highlight>
                <a:srgbClr val="FF00FF"/>
              </a:highlight>
            </a:endParaRPr>
          </a:p>
        </p:txBody>
      </p:sp>
      <p:pic>
        <p:nvPicPr>
          <p:cNvPr id="7" name="圖片 6">
            <a:extLst>
              <a:ext uri="{FF2B5EF4-FFF2-40B4-BE49-F238E27FC236}">
                <a16:creationId xmlns:a16="http://schemas.microsoft.com/office/drawing/2014/main" id="{169781A7-4E54-080F-8E78-1BE948FB4CFD}"/>
              </a:ext>
            </a:extLst>
          </p:cNvPr>
          <p:cNvPicPr>
            <a:picLocks noChangeAspect="1"/>
          </p:cNvPicPr>
          <p:nvPr/>
        </p:nvPicPr>
        <p:blipFill>
          <a:blip r:embed="rId2"/>
          <a:stretch>
            <a:fillRect/>
          </a:stretch>
        </p:blipFill>
        <p:spPr>
          <a:xfrm>
            <a:off x="61070" y="947391"/>
            <a:ext cx="12069859" cy="4963218"/>
          </a:xfrm>
          <a:prstGeom prst="rect">
            <a:avLst/>
          </a:prstGeom>
        </p:spPr>
      </p:pic>
    </p:spTree>
    <p:extLst>
      <p:ext uri="{BB962C8B-B14F-4D97-AF65-F5344CB8AC3E}">
        <p14:creationId xmlns:p14="http://schemas.microsoft.com/office/powerpoint/2010/main" val="21906802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613343-940E-E04C-EB40-8C75D49B97CA}"/>
            </a:ext>
          </a:extLst>
        </p:cNvPr>
        <p:cNvGrpSpPr/>
        <p:nvPr/>
      </p:nvGrpSpPr>
      <p:grpSpPr>
        <a:xfrm>
          <a:off x="0" y="0"/>
          <a:ext cx="0" cy="0"/>
          <a:chOff x="0" y="0"/>
          <a:chExt cx="0" cy="0"/>
        </a:xfrm>
      </p:grpSpPr>
      <p:sp>
        <p:nvSpPr>
          <p:cNvPr id="10" name="標題 1">
            <a:extLst>
              <a:ext uri="{FF2B5EF4-FFF2-40B4-BE49-F238E27FC236}">
                <a16:creationId xmlns:a16="http://schemas.microsoft.com/office/drawing/2014/main" id="{671A35CA-08D1-60CF-0265-EABB05AD7E18}"/>
              </a:ext>
            </a:extLst>
          </p:cNvPr>
          <p:cNvSpPr>
            <a:spLocks noGrp="1"/>
          </p:cNvSpPr>
          <p:nvPr>
            <p:ph type="title"/>
          </p:nvPr>
        </p:nvSpPr>
        <p:spPr>
          <a:xfrm>
            <a:off x="10495973" y="-31524"/>
            <a:ext cx="1399309" cy="480291"/>
          </a:xfrm>
        </p:spPr>
        <p:txBody>
          <a:bodyPr>
            <a:noAutofit/>
          </a:bodyPr>
          <a:lstStyle/>
          <a:p>
            <a:pPr algn="ctr"/>
            <a:br>
              <a:rPr lang="en-IN" altLang="zh-TW" sz="1600" b="1" dirty="0">
                <a:highlight>
                  <a:srgbClr val="FF00FF"/>
                </a:highlight>
              </a:rPr>
            </a:br>
            <a:r>
              <a:rPr lang="en-IN" altLang="zh-TW" sz="1600" b="1" dirty="0">
                <a:highlight>
                  <a:srgbClr val="FF00FF"/>
                </a:highlight>
              </a:rPr>
              <a:t>Reviewer</a:t>
            </a:r>
            <a:r>
              <a:rPr lang="zh-TW" altLang="en-US" sz="1600" b="1" dirty="0">
                <a:highlight>
                  <a:srgbClr val="FF00FF"/>
                </a:highlight>
              </a:rPr>
              <a:t> </a:t>
            </a:r>
            <a:r>
              <a:rPr lang="en-US" altLang="zh-TW" sz="1600" b="1" dirty="0">
                <a:highlight>
                  <a:srgbClr val="FF00FF"/>
                </a:highlight>
              </a:rPr>
              <a:t>2</a:t>
            </a:r>
            <a:endParaRPr lang="zh-TW" altLang="en-US" sz="1600" b="1" dirty="0">
              <a:highlight>
                <a:srgbClr val="FF00FF"/>
              </a:highlight>
            </a:endParaRPr>
          </a:p>
        </p:txBody>
      </p:sp>
      <p:pic>
        <p:nvPicPr>
          <p:cNvPr id="5" name="圖片 4">
            <a:extLst>
              <a:ext uri="{FF2B5EF4-FFF2-40B4-BE49-F238E27FC236}">
                <a16:creationId xmlns:a16="http://schemas.microsoft.com/office/drawing/2014/main" id="{F9C8273B-5EF5-31AB-3A9E-3FB6B7DD8C16}"/>
              </a:ext>
            </a:extLst>
          </p:cNvPr>
          <p:cNvPicPr>
            <a:picLocks noChangeAspect="1"/>
          </p:cNvPicPr>
          <p:nvPr/>
        </p:nvPicPr>
        <p:blipFill>
          <a:blip r:embed="rId2"/>
          <a:stretch>
            <a:fillRect/>
          </a:stretch>
        </p:blipFill>
        <p:spPr>
          <a:xfrm>
            <a:off x="51544" y="523469"/>
            <a:ext cx="12088912" cy="5811061"/>
          </a:xfrm>
          <a:prstGeom prst="rect">
            <a:avLst/>
          </a:prstGeom>
        </p:spPr>
      </p:pic>
    </p:spTree>
    <p:extLst>
      <p:ext uri="{BB962C8B-B14F-4D97-AF65-F5344CB8AC3E}">
        <p14:creationId xmlns:p14="http://schemas.microsoft.com/office/powerpoint/2010/main" val="27528789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04AEF80-A6B0-D4E9-B30A-86B7A861E6F2}"/>
              </a:ext>
            </a:extLst>
          </p:cNvPr>
          <p:cNvSpPr>
            <a:spLocks noGrp="1"/>
          </p:cNvSpPr>
          <p:nvPr>
            <p:ph type="title"/>
          </p:nvPr>
        </p:nvSpPr>
        <p:spPr/>
        <p:txBody>
          <a:bodyPr/>
          <a:lstStyle/>
          <a:p>
            <a:r>
              <a:rPr lang="zh-TW" altLang="en-US" dirty="0"/>
              <a:t>摘要</a:t>
            </a:r>
          </a:p>
        </p:txBody>
      </p:sp>
      <p:sp>
        <p:nvSpPr>
          <p:cNvPr id="3" name="內容版面配置區 2">
            <a:extLst>
              <a:ext uri="{FF2B5EF4-FFF2-40B4-BE49-F238E27FC236}">
                <a16:creationId xmlns:a16="http://schemas.microsoft.com/office/drawing/2014/main" id="{201925F0-35D9-3548-15E2-FC3C79ABCAF2}"/>
              </a:ext>
            </a:extLst>
          </p:cNvPr>
          <p:cNvSpPr>
            <a:spLocks noGrp="1"/>
          </p:cNvSpPr>
          <p:nvPr>
            <p:ph idx="1"/>
          </p:nvPr>
        </p:nvSpPr>
        <p:spPr>
          <a:xfrm>
            <a:off x="1066800" y="2462414"/>
            <a:ext cx="10058400" cy="3495041"/>
          </a:xfrm>
        </p:spPr>
        <p:txBody>
          <a:bodyPr>
            <a:noAutofit/>
          </a:bodyPr>
          <a:lstStyle/>
          <a:p>
            <a:pPr>
              <a:lnSpc>
                <a:spcPct val="200000"/>
              </a:lnSpc>
            </a:pPr>
            <a:r>
              <a:rPr lang="zh-TW" altLang="en-US" sz="2400" dirty="0"/>
              <a:t>提出的</a:t>
            </a:r>
            <a:r>
              <a:rPr lang="en-US" altLang="zh-TW" sz="2400" dirty="0"/>
              <a:t>HMPA</a:t>
            </a:r>
            <a:r>
              <a:rPr lang="zh-TW" altLang="en-US" sz="2400" dirty="0"/>
              <a:t>架構是一個無須訓練的神經符號框架。</a:t>
            </a:r>
            <a:endParaRPr lang="en-US" altLang="zh-TW" sz="2400" dirty="0"/>
          </a:p>
          <a:p>
            <a:pPr>
              <a:lnSpc>
                <a:spcPct val="200000"/>
              </a:lnSpc>
            </a:pPr>
            <a:r>
              <a:rPr lang="zh-TW" altLang="en-US" sz="2400" dirty="0"/>
              <a:t>透過</a:t>
            </a:r>
            <a:r>
              <a:rPr lang="en-US" altLang="zh-TW" sz="2400" dirty="0"/>
              <a:t>LLM</a:t>
            </a:r>
            <a:r>
              <a:rPr lang="zh-TW" altLang="en-US" sz="2400" dirty="0"/>
              <a:t>的語意推理和運動學的驗證，讓人形機器人能夠安全並且準確的將情緒表達語言轉化為具體的實際動作。</a:t>
            </a:r>
            <a:endParaRPr lang="en-US" altLang="zh-TW" sz="2400" dirty="0"/>
          </a:p>
        </p:txBody>
      </p:sp>
    </p:spTree>
    <p:extLst>
      <p:ext uri="{BB962C8B-B14F-4D97-AF65-F5344CB8AC3E}">
        <p14:creationId xmlns:p14="http://schemas.microsoft.com/office/powerpoint/2010/main" val="9586414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669721-43D5-8A58-6DD0-7DE15EE86D0F}"/>
            </a:ext>
          </a:extLst>
        </p:cNvPr>
        <p:cNvGrpSpPr/>
        <p:nvPr/>
      </p:nvGrpSpPr>
      <p:grpSpPr>
        <a:xfrm>
          <a:off x="0" y="0"/>
          <a:ext cx="0" cy="0"/>
          <a:chOff x="0" y="0"/>
          <a:chExt cx="0" cy="0"/>
        </a:xfrm>
      </p:grpSpPr>
      <p:sp>
        <p:nvSpPr>
          <p:cNvPr id="10" name="標題 1">
            <a:extLst>
              <a:ext uri="{FF2B5EF4-FFF2-40B4-BE49-F238E27FC236}">
                <a16:creationId xmlns:a16="http://schemas.microsoft.com/office/drawing/2014/main" id="{E60690EC-0EF5-1FF8-8E2F-070B10C78E55}"/>
              </a:ext>
            </a:extLst>
          </p:cNvPr>
          <p:cNvSpPr>
            <a:spLocks noGrp="1"/>
          </p:cNvSpPr>
          <p:nvPr>
            <p:ph type="title"/>
          </p:nvPr>
        </p:nvSpPr>
        <p:spPr>
          <a:xfrm>
            <a:off x="10495973" y="-31524"/>
            <a:ext cx="1399309" cy="480291"/>
          </a:xfrm>
        </p:spPr>
        <p:txBody>
          <a:bodyPr>
            <a:noAutofit/>
          </a:bodyPr>
          <a:lstStyle/>
          <a:p>
            <a:pPr algn="ctr"/>
            <a:br>
              <a:rPr lang="en-IN" altLang="zh-TW" sz="1600" b="1" dirty="0">
                <a:highlight>
                  <a:srgbClr val="FF00FF"/>
                </a:highlight>
              </a:rPr>
            </a:br>
            <a:r>
              <a:rPr lang="en-IN" altLang="zh-TW" sz="1600" b="1" dirty="0">
                <a:highlight>
                  <a:srgbClr val="FF00FF"/>
                </a:highlight>
              </a:rPr>
              <a:t>Reviewer</a:t>
            </a:r>
            <a:r>
              <a:rPr lang="zh-TW" altLang="en-US" sz="1600" b="1" dirty="0">
                <a:highlight>
                  <a:srgbClr val="FF00FF"/>
                </a:highlight>
              </a:rPr>
              <a:t> </a:t>
            </a:r>
            <a:r>
              <a:rPr lang="en-US" altLang="zh-TW" sz="1600" b="1" dirty="0">
                <a:highlight>
                  <a:srgbClr val="FF00FF"/>
                </a:highlight>
              </a:rPr>
              <a:t>2</a:t>
            </a:r>
            <a:endParaRPr lang="zh-TW" altLang="en-US" sz="1600" b="1" dirty="0">
              <a:highlight>
                <a:srgbClr val="FF00FF"/>
              </a:highlight>
            </a:endParaRPr>
          </a:p>
        </p:txBody>
      </p:sp>
      <p:pic>
        <p:nvPicPr>
          <p:cNvPr id="6" name="圖片 5">
            <a:extLst>
              <a:ext uri="{FF2B5EF4-FFF2-40B4-BE49-F238E27FC236}">
                <a16:creationId xmlns:a16="http://schemas.microsoft.com/office/drawing/2014/main" id="{9B4B85E9-2F81-6AC5-9CDD-70172ADBE60E}"/>
              </a:ext>
            </a:extLst>
          </p:cNvPr>
          <p:cNvPicPr>
            <a:picLocks noChangeAspect="1"/>
          </p:cNvPicPr>
          <p:nvPr/>
        </p:nvPicPr>
        <p:blipFill>
          <a:blip r:embed="rId2"/>
          <a:stretch>
            <a:fillRect/>
          </a:stretch>
        </p:blipFill>
        <p:spPr>
          <a:xfrm>
            <a:off x="122991" y="1299865"/>
            <a:ext cx="11946017" cy="4258269"/>
          </a:xfrm>
          <a:prstGeom prst="rect">
            <a:avLst/>
          </a:prstGeom>
        </p:spPr>
      </p:pic>
    </p:spTree>
    <p:extLst>
      <p:ext uri="{BB962C8B-B14F-4D97-AF65-F5344CB8AC3E}">
        <p14:creationId xmlns:p14="http://schemas.microsoft.com/office/powerpoint/2010/main" val="3175183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A58DC9-74A3-1CC5-56EA-9C2019884C8E}"/>
            </a:ext>
          </a:extLst>
        </p:cNvPr>
        <p:cNvGrpSpPr/>
        <p:nvPr/>
      </p:nvGrpSpPr>
      <p:grpSpPr>
        <a:xfrm>
          <a:off x="0" y="0"/>
          <a:ext cx="0" cy="0"/>
          <a:chOff x="0" y="0"/>
          <a:chExt cx="0" cy="0"/>
        </a:xfrm>
      </p:grpSpPr>
      <p:sp>
        <p:nvSpPr>
          <p:cNvPr id="10" name="標題 1">
            <a:extLst>
              <a:ext uri="{FF2B5EF4-FFF2-40B4-BE49-F238E27FC236}">
                <a16:creationId xmlns:a16="http://schemas.microsoft.com/office/drawing/2014/main" id="{6F9445A0-1C78-31CC-A4A9-F7EC4C217103}"/>
              </a:ext>
            </a:extLst>
          </p:cNvPr>
          <p:cNvSpPr>
            <a:spLocks noGrp="1"/>
          </p:cNvSpPr>
          <p:nvPr>
            <p:ph type="title"/>
          </p:nvPr>
        </p:nvSpPr>
        <p:spPr>
          <a:xfrm>
            <a:off x="10495973" y="-31524"/>
            <a:ext cx="1399309" cy="480291"/>
          </a:xfrm>
        </p:spPr>
        <p:txBody>
          <a:bodyPr>
            <a:noAutofit/>
          </a:bodyPr>
          <a:lstStyle/>
          <a:p>
            <a:pPr algn="ctr"/>
            <a:br>
              <a:rPr lang="en-IN" altLang="zh-TW" sz="1600" b="1" dirty="0">
                <a:highlight>
                  <a:srgbClr val="FF00FF"/>
                </a:highlight>
              </a:rPr>
            </a:br>
            <a:r>
              <a:rPr lang="en-IN" altLang="zh-TW" sz="1600" b="1" dirty="0">
                <a:highlight>
                  <a:srgbClr val="FF00FF"/>
                </a:highlight>
              </a:rPr>
              <a:t>Reviewer</a:t>
            </a:r>
            <a:r>
              <a:rPr lang="zh-TW" altLang="en-US" sz="1600" b="1" dirty="0">
                <a:highlight>
                  <a:srgbClr val="FF00FF"/>
                </a:highlight>
              </a:rPr>
              <a:t> </a:t>
            </a:r>
            <a:r>
              <a:rPr lang="en-US" altLang="zh-TW" sz="1600" b="1" dirty="0">
                <a:highlight>
                  <a:srgbClr val="FF00FF"/>
                </a:highlight>
              </a:rPr>
              <a:t>2</a:t>
            </a:r>
            <a:endParaRPr lang="zh-TW" altLang="en-US" sz="1600" b="1" dirty="0">
              <a:highlight>
                <a:srgbClr val="FF00FF"/>
              </a:highlight>
            </a:endParaRPr>
          </a:p>
        </p:txBody>
      </p:sp>
      <p:pic>
        <p:nvPicPr>
          <p:cNvPr id="6" name="圖片 5">
            <a:extLst>
              <a:ext uri="{FF2B5EF4-FFF2-40B4-BE49-F238E27FC236}">
                <a16:creationId xmlns:a16="http://schemas.microsoft.com/office/drawing/2014/main" id="{C6BC4CE2-C150-032C-E6A8-5551D410359B}"/>
              </a:ext>
            </a:extLst>
          </p:cNvPr>
          <p:cNvPicPr>
            <a:picLocks noChangeAspect="1"/>
          </p:cNvPicPr>
          <p:nvPr/>
        </p:nvPicPr>
        <p:blipFill>
          <a:blip r:embed="rId2"/>
          <a:stretch>
            <a:fillRect/>
          </a:stretch>
        </p:blipFill>
        <p:spPr>
          <a:xfrm>
            <a:off x="56307" y="971207"/>
            <a:ext cx="12079386" cy="4915586"/>
          </a:xfrm>
          <a:prstGeom prst="rect">
            <a:avLst/>
          </a:prstGeom>
        </p:spPr>
      </p:pic>
    </p:spTree>
    <p:extLst>
      <p:ext uri="{BB962C8B-B14F-4D97-AF65-F5344CB8AC3E}">
        <p14:creationId xmlns:p14="http://schemas.microsoft.com/office/powerpoint/2010/main" val="3320313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A45A96-7192-95F4-5B74-151464D70006}"/>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1001C4FF-233D-7669-B181-2C079A2B7F03}"/>
              </a:ext>
            </a:extLst>
          </p:cNvPr>
          <p:cNvSpPr>
            <a:spLocks noGrp="1"/>
          </p:cNvSpPr>
          <p:nvPr>
            <p:ph type="title"/>
          </p:nvPr>
        </p:nvSpPr>
        <p:spPr>
          <a:xfrm>
            <a:off x="2974110" y="2528786"/>
            <a:ext cx="6677890" cy="2365175"/>
          </a:xfrm>
        </p:spPr>
        <p:txBody>
          <a:bodyPr>
            <a:noAutofit/>
          </a:bodyPr>
          <a:lstStyle/>
          <a:p>
            <a:pPr algn="ctr"/>
            <a:br>
              <a:rPr lang="en-IN" altLang="zh-TW" dirty="0"/>
            </a:br>
            <a:r>
              <a:rPr lang="en-US" altLang="zh-TW" dirty="0"/>
              <a:t>FIX</a:t>
            </a:r>
            <a:endParaRPr lang="zh-TW" altLang="en-US" dirty="0"/>
          </a:p>
        </p:txBody>
      </p:sp>
      <p:sp>
        <p:nvSpPr>
          <p:cNvPr id="3" name="標題 1">
            <a:extLst>
              <a:ext uri="{FF2B5EF4-FFF2-40B4-BE49-F238E27FC236}">
                <a16:creationId xmlns:a16="http://schemas.microsoft.com/office/drawing/2014/main" id="{D92D9400-2A43-053F-7483-FDB0CB83B7A3}"/>
              </a:ext>
            </a:extLst>
          </p:cNvPr>
          <p:cNvSpPr txBox="1">
            <a:spLocks/>
          </p:cNvSpPr>
          <p:nvPr/>
        </p:nvSpPr>
        <p:spPr>
          <a:xfrm>
            <a:off x="4207165" y="1422400"/>
            <a:ext cx="3200399" cy="311067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US" sz="4800" kern="1200" cap="none" spc="0" baseline="0" dirty="0">
                <a:solidFill>
                  <a:schemeClr val="tx1"/>
                </a:solidFill>
                <a:effectLst/>
                <a:latin typeface="Microsoft JhengHei UI" panose="020B0604030504040204" pitchFamily="34" charset="-120"/>
                <a:ea typeface="Microsoft JhengHei UI" panose="020B0604030504040204" pitchFamily="34" charset="-120"/>
                <a:cs typeface="+mn-cs"/>
              </a:defRPr>
            </a:lvl1pPr>
          </a:lstStyle>
          <a:p>
            <a:pPr algn="ctr"/>
            <a:r>
              <a:rPr lang="en-IN" altLang="zh-TW" dirty="0"/>
              <a:t>			IJCAI </a:t>
            </a:r>
            <a:br>
              <a:rPr lang="en-IN" altLang="zh-TW" dirty="0"/>
            </a:br>
            <a:endParaRPr lang="zh-TW" altLang="en-US" dirty="0"/>
          </a:p>
        </p:txBody>
      </p:sp>
    </p:spTree>
    <p:extLst>
      <p:ext uri="{BB962C8B-B14F-4D97-AF65-F5344CB8AC3E}">
        <p14:creationId xmlns:p14="http://schemas.microsoft.com/office/powerpoint/2010/main" val="7373773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087A0B-C075-D570-57DB-C6EC7FD13106}"/>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C40F2A91-EFC0-27EB-C98E-9D91AF3A4614}"/>
              </a:ext>
            </a:extLst>
          </p:cNvPr>
          <p:cNvSpPr>
            <a:spLocks noGrp="1"/>
          </p:cNvSpPr>
          <p:nvPr>
            <p:ph type="title"/>
          </p:nvPr>
        </p:nvSpPr>
        <p:spPr/>
        <p:txBody>
          <a:bodyPr>
            <a:normAutofit/>
          </a:bodyPr>
          <a:lstStyle/>
          <a:p>
            <a:r>
              <a:rPr lang="zh-TW" altLang="en-US" dirty="0"/>
              <a:t>需更改</a:t>
            </a:r>
            <a:r>
              <a:rPr lang="en-US" altLang="zh-TW" dirty="0"/>
              <a:t>1-</a:t>
            </a:r>
            <a:r>
              <a:rPr lang="zh-TW" altLang="en-US" dirty="0"/>
              <a:t>理論基礎不足</a:t>
            </a:r>
          </a:p>
        </p:txBody>
      </p:sp>
      <p:sp>
        <p:nvSpPr>
          <p:cNvPr id="3" name="內容版面配置區 2">
            <a:extLst>
              <a:ext uri="{FF2B5EF4-FFF2-40B4-BE49-F238E27FC236}">
                <a16:creationId xmlns:a16="http://schemas.microsoft.com/office/drawing/2014/main" id="{F3F264C5-0140-C78F-BEC1-9B119CD56786}"/>
              </a:ext>
            </a:extLst>
          </p:cNvPr>
          <p:cNvSpPr>
            <a:spLocks noGrp="1"/>
          </p:cNvSpPr>
          <p:nvPr>
            <p:ph idx="1"/>
          </p:nvPr>
        </p:nvSpPr>
        <p:spPr>
          <a:xfrm>
            <a:off x="1066800" y="2462414"/>
            <a:ext cx="10058400" cy="3495041"/>
          </a:xfrm>
        </p:spPr>
        <p:txBody>
          <a:bodyPr>
            <a:noAutofit/>
          </a:bodyPr>
          <a:lstStyle/>
          <a:p>
            <a:pPr>
              <a:lnSpc>
                <a:spcPct val="200000"/>
              </a:lnSpc>
            </a:pPr>
            <a:r>
              <a:rPr lang="zh-TW" altLang="en-US" sz="2400" dirty="0"/>
              <a:t>引用情感心理學文獻</a:t>
            </a:r>
            <a:endParaRPr lang="en-US" altLang="zh-TW" sz="2400" dirty="0"/>
          </a:p>
          <a:p>
            <a:pPr>
              <a:lnSpc>
                <a:spcPct val="200000"/>
              </a:lnSpc>
            </a:pPr>
            <a:r>
              <a:rPr lang="zh-TW" altLang="en-US" sz="2400" dirty="0"/>
              <a:t>證明情感→身體映射的理論依據</a:t>
            </a:r>
          </a:p>
        </p:txBody>
      </p:sp>
    </p:spTree>
    <p:extLst>
      <p:ext uri="{BB962C8B-B14F-4D97-AF65-F5344CB8AC3E}">
        <p14:creationId xmlns:p14="http://schemas.microsoft.com/office/powerpoint/2010/main" val="37106101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FE2EB0-F7DF-0594-C92D-C2B39FB24B10}"/>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867079DA-7516-CA87-F11F-7739FCC1FEE5}"/>
              </a:ext>
            </a:extLst>
          </p:cNvPr>
          <p:cNvSpPr>
            <a:spLocks noGrp="1"/>
          </p:cNvSpPr>
          <p:nvPr>
            <p:ph type="title"/>
          </p:nvPr>
        </p:nvSpPr>
        <p:spPr/>
        <p:txBody>
          <a:bodyPr>
            <a:normAutofit/>
          </a:bodyPr>
          <a:lstStyle/>
          <a:p>
            <a:r>
              <a:rPr lang="zh-TW" altLang="en-US" dirty="0"/>
              <a:t>需更改</a:t>
            </a:r>
            <a:r>
              <a:rPr lang="en-US" altLang="zh-TW" dirty="0"/>
              <a:t>2-</a:t>
            </a:r>
            <a:r>
              <a:rPr lang="zh-TW" altLang="en-US" dirty="0"/>
              <a:t>評估太弱</a:t>
            </a:r>
          </a:p>
        </p:txBody>
      </p:sp>
      <p:sp>
        <p:nvSpPr>
          <p:cNvPr id="3" name="內容版面配置區 2">
            <a:extLst>
              <a:ext uri="{FF2B5EF4-FFF2-40B4-BE49-F238E27FC236}">
                <a16:creationId xmlns:a16="http://schemas.microsoft.com/office/drawing/2014/main" id="{7D33F96E-541E-9AAE-F564-1698EB0D1671}"/>
              </a:ext>
            </a:extLst>
          </p:cNvPr>
          <p:cNvSpPr>
            <a:spLocks noGrp="1"/>
          </p:cNvSpPr>
          <p:nvPr>
            <p:ph idx="1"/>
          </p:nvPr>
        </p:nvSpPr>
        <p:spPr>
          <a:xfrm>
            <a:off x="1066800" y="2462414"/>
            <a:ext cx="10058400" cy="3495041"/>
          </a:xfrm>
        </p:spPr>
        <p:txBody>
          <a:bodyPr>
            <a:noAutofit/>
          </a:bodyPr>
          <a:lstStyle/>
          <a:p>
            <a:pPr>
              <a:lnSpc>
                <a:spcPct val="200000"/>
              </a:lnSpc>
            </a:pPr>
            <a:r>
              <a:rPr lang="zh-TW" altLang="en-US" sz="2400" dirty="0"/>
              <a:t>增加 人類受試者實驗：讓人看機器人動作判斷情感，計算識別準確率</a:t>
            </a:r>
          </a:p>
        </p:txBody>
      </p:sp>
    </p:spTree>
    <p:extLst>
      <p:ext uri="{BB962C8B-B14F-4D97-AF65-F5344CB8AC3E}">
        <p14:creationId xmlns:p14="http://schemas.microsoft.com/office/powerpoint/2010/main" val="42041791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31709-55C7-DC85-7922-AA274FD9E147}"/>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3A9D9D2B-11F0-F34E-43FE-93B4C40A21E9}"/>
              </a:ext>
            </a:extLst>
          </p:cNvPr>
          <p:cNvSpPr>
            <a:spLocks noGrp="1"/>
          </p:cNvSpPr>
          <p:nvPr>
            <p:ph type="title"/>
          </p:nvPr>
        </p:nvSpPr>
        <p:spPr/>
        <p:txBody>
          <a:bodyPr>
            <a:normAutofit/>
          </a:bodyPr>
          <a:lstStyle/>
          <a:p>
            <a:r>
              <a:rPr lang="zh-TW" altLang="en-US" dirty="0"/>
              <a:t>需更改</a:t>
            </a:r>
            <a:r>
              <a:rPr lang="en-US" altLang="zh-TW" dirty="0"/>
              <a:t>3-Baseline </a:t>
            </a:r>
            <a:r>
              <a:rPr lang="zh-TW" altLang="en-US" dirty="0"/>
              <a:t>不公平</a:t>
            </a:r>
          </a:p>
        </p:txBody>
      </p:sp>
      <p:sp>
        <p:nvSpPr>
          <p:cNvPr id="3" name="內容版面配置區 2">
            <a:extLst>
              <a:ext uri="{FF2B5EF4-FFF2-40B4-BE49-F238E27FC236}">
                <a16:creationId xmlns:a16="http://schemas.microsoft.com/office/drawing/2014/main" id="{C09D5035-5699-18CE-FDB9-23BE595375BB}"/>
              </a:ext>
            </a:extLst>
          </p:cNvPr>
          <p:cNvSpPr>
            <a:spLocks noGrp="1"/>
          </p:cNvSpPr>
          <p:nvPr>
            <p:ph idx="1"/>
          </p:nvPr>
        </p:nvSpPr>
        <p:spPr>
          <a:xfrm>
            <a:off x="1066800" y="2462414"/>
            <a:ext cx="10058400" cy="3495041"/>
          </a:xfrm>
        </p:spPr>
        <p:txBody>
          <a:bodyPr>
            <a:noAutofit/>
          </a:bodyPr>
          <a:lstStyle/>
          <a:p>
            <a:pPr>
              <a:lnSpc>
                <a:spcPct val="200000"/>
              </a:lnSpc>
            </a:pPr>
            <a:r>
              <a:rPr lang="zh-TW" altLang="en-US" sz="2400" dirty="0"/>
              <a:t>增加更強的 </a:t>
            </a:r>
            <a:r>
              <a:rPr lang="en-US" altLang="zh-TW" sz="2400" dirty="0"/>
              <a:t>baseline</a:t>
            </a:r>
            <a:r>
              <a:rPr lang="zh-TW" altLang="en-US" sz="2400" dirty="0"/>
              <a:t>，例如</a:t>
            </a:r>
            <a:r>
              <a:rPr lang="en-US" altLang="zh-TW" sz="2400" dirty="0"/>
              <a:t>LLM + tool use</a:t>
            </a:r>
            <a:r>
              <a:rPr lang="zh-TW" altLang="en-US" sz="2400" dirty="0"/>
              <a:t> </a:t>
            </a:r>
            <a:r>
              <a:rPr lang="en-US" altLang="zh-TW" sz="2400" dirty="0"/>
              <a:t>/ LLM + </a:t>
            </a:r>
            <a:r>
              <a:rPr lang="zh-TW" altLang="en-US" sz="2400" dirty="0"/>
              <a:t>模擬器驗證</a:t>
            </a:r>
            <a:r>
              <a:rPr lang="en-US" altLang="zh-TW" sz="2400" dirty="0"/>
              <a:t> / VQVAE</a:t>
            </a:r>
            <a:r>
              <a:rPr lang="zh-TW" altLang="en-US" sz="2400" dirty="0"/>
              <a:t>動作生成。</a:t>
            </a:r>
          </a:p>
        </p:txBody>
      </p:sp>
    </p:spTree>
    <p:extLst>
      <p:ext uri="{BB962C8B-B14F-4D97-AF65-F5344CB8AC3E}">
        <p14:creationId xmlns:p14="http://schemas.microsoft.com/office/powerpoint/2010/main" val="6396584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EB2D5-EBAC-FA3F-A070-49B72023C761}"/>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8C4B49D7-8FA5-60D2-FB74-26CBAE16B9D2}"/>
              </a:ext>
            </a:extLst>
          </p:cNvPr>
          <p:cNvSpPr>
            <a:spLocks noGrp="1"/>
          </p:cNvSpPr>
          <p:nvPr>
            <p:ph type="title"/>
          </p:nvPr>
        </p:nvSpPr>
        <p:spPr/>
        <p:txBody>
          <a:bodyPr>
            <a:normAutofit/>
          </a:bodyPr>
          <a:lstStyle/>
          <a:p>
            <a:r>
              <a:rPr lang="zh-TW" altLang="en-US" dirty="0"/>
              <a:t>需更改</a:t>
            </a:r>
            <a:r>
              <a:rPr lang="en-US" altLang="zh-TW" dirty="0"/>
              <a:t>4-Prompt </a:t>
            </a:r>
            <a:r>
              <a:rPr lang="zh-TW" altLang="en-US" dirty="0"/>
              <a:t>未公開</a:t>
            </a:r>
          </a:p>
        </p:txBody>
      </p:sp>
      <p:sp>
        <p:nvSpPr>
          <p:cNvPr id="3" name="內容版面配置區 2">
            <a:extLst>
              <a:ext uri="{FF2B5EF4-FFF2-40B4-BE49-F238E27FC236}">
                <a16:creationId xmlns:a16="http://schemas.microsoft.com/office/drawing/2014/main" id="{37C21D5D-E14A-EC61-35F4-46608734F9B8}"/>
              </a:ext>
            </a:extLst>
          </p:cNvPr>
          <p:cNvSpPr>
            <a:spLocks noGrp="1"/>
          </p:cNvSpPr>
          <p:nvPr>
            <p:ph idx="1"/>
          </p:nvPr>
        </p:nvSpPr>
        <p:spPr>
          <a:xfrm>
            <a:off x="1066800" y="2462414"/>
            <a:ext cx="10058400" cy="3495041"/>
          </a:xfrm>
        </p:spPr>
        <p:txBody>
          <a:bodyPr>
            <a:noAutofit/>
          </a:bodyPr>
          <a:lstStyle/>
          <a:p>
            <a:pPr>
              <a:lnSpc>
                <a:spcPct val="200000"/>
              </a:lnSpc>
            </a:pPr>
            <a:r>
              <a:rPr lang="zh-TW" altLang="en-US" sz="2400" dirty="0"/>
              <a:t>論文中需完整列出 </a:t>
            </a:r>
            <a:r>
              <a:rPr lang="en-US" altLang="zh-TW" sz="2400" dirty="0"/>
              <a:t>System Prompt</a:t>
            </a:r>
            <a:endParaRPr lang="zh-TW" altLang="en-US" sz="2400" dirty="0"/>
          </a:p>
        </p:txBody>
      </p:sp>
    </p:spTree>
    <p:extLst>
      <p:ext uri="{BB962C8B-B14F-4D97-AF65-F5344CB8AC3E}">
        <p14:creationId xmlns:p14="http://schemas.microsoft.com/office/powerpoint/2010/main" val="13940444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F98BD4-9B06-18FD-C133-6B1FB7D4AD1D}"/>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1AF77D8A-AD8F-4172-E833-C3E9FEE383B7}"/>
              </a:ext>
            </a:extLst>
          </p:cNvPr>
          <p:cNvSpPr>
            <a:spLocks noGrp="1"/>
          </p:cNvSpPr>
          <p:nvPr>
            <p:ph type="title"/>
          </p:nvPr>
        </p:nvSpPr>
        <p:spPr/>
        <p:txBody>
          <a:bodyPr>
            <a:normAutofit/>
          </a:bodyPr>
          <a:lstStyle/>
          <a:p>
            <a:r>
              <a:rPr lang="zh-TW" altLang="en-US" dirty="0"/>
              <a:t>需更改</a:t>
            </a:r>
            <a:r>
              <a:rPr lang="en-US" altLang="zh-TW" dirty="0"/>
              <a:t>5-</a:t>
            </a:r>
            <a:r>
              <a:rPr lang="zh-TW" altLang="en-US" dirty="0"/>
              <a:t>寫作品質差</a:t>
            </a:r>
          </a:p>
        </p:txBody>
      </p:sp>
      <p:sp>
        <p:nvSpPr>
          <p:cNvPr id="5" name="內容版面配置區 4">
            <a:extLst>
              <a:ext uri="{FF2B5EF4-FFF2-40B4-BE49-F238E27FC236}">
                <a16:creationId xmlns:a16="http://schemas.microsoft.com/office/drawing/2014/main" id="{88C8E844-8CB1-5B32-9330-DE08ED8A2972}"/>
              </a:ext>
            </a:extLst>
          </p:cNvPr>
          <p:cNvSpPr>
            <a:spLocks noGrp="1"/>
          </p:cNvSpPr>
          <p:nvPr>
            <p:ph idx="1"/>
          </p:nvPr>
        </p:nvSpPr>
        <p:spPr/>
        <p:txBody>
          <a:bodyPr/>
          <a:lstStyle/>
          <a:p>
            <a:endParaRPr lang="zh-TW" altLang="en-US"/>
          </a:p>
        </p:txBody>
      </p:sp>
    </p:spTree>
    <p:extLst>
      <p:ext uri="{BB962C8B-B14F-4D97-AF65-F5344CB8AC3E}">
        <p14:creationId xmlns:p14="http://schemas.microsoft.com/office/powerpoint/2010/main" val="27353156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3" name="群組 132">
            <a:extLst>
              <a:ext uri="{FF2B5EF4-FFF2-40B4-BE49-F238E27FC236}">
                <a16:creationId xmlns:a16="http://schemas.microsoft.com/office/drawing/2014/main" id="{89CA99A6-DE88-8392-4D93-FC5517FA12F8}"/>
              </a:ext>
            </a:extLst>
          </p:cNvPr>
          <p:cNvGrpSpPr/>
          <p:nvPr/>
        </p:nvGrpSpPr>
        <p:grpSpPr>
          <a:xfrm>
            <a:off x="426026" y="2147455"/>
            <a:ext cx="11339948" cy="2906703"/>
            <a:chOff x="429492" y="383310"/>
            <a:chExt cx="11339948" cy="2906703"/>
          </a:xfrm>
        </p:grpSpPr>
        <p:cxnSp>
          <p:nvCxnSpPr>
            <p:cNvPr id="94" name="直線接點 93">
              <a:extLst>
                <a:ext uri="{FF2B5EF4-FFF2-40B4-BE49-F238E27FC236}">
                  <a16:creationId xmlns:a16="http://schemas.microsoft.com/office/drawing/2014/main" id="{70B10914-8294-4834-1F5D-447FA0A9B958}"/>
                </a:ext>
              </a:extLst>
            </p:cNvPr>
            <p:cNvCxnSpPr>
              <a:cxnSpLocks/>
              <a:stCxn id="79" idx="3"/>
            </p:cNvCxnSpPr>
            <p:nvPr/>
          </p:nvCxnSpPr>
          <p:spPr>
            <a:xfrm>
              <a:off x="10245440" y="927102"/>
              <a:ext cx="762000" cy="13277"/>
            </a:xfrm>
            <a:prstGeom prst="line">
              <a:avLst/>
            </a:prstGeom>
          </p:spPr>
          <p:style>
            <a:lnRef idx="1">
              <a:schemeClr val="accent5"/>
            </a:lnRef>
            <a:fillRef idx="0">
              <a:schemeClr val="accent5"/>
            </a:fillRef>
            <a:effectRef idx="0">
              <a:schemeClr val="accent5"/>
            </a:effectRef>
            <a:fontRef idx="minor">
              <a:schemeClr val="tx1"/>
            </a:fontRef>
          </p:style>
        </p:cxnSp>
        <p:cxnSp>
          <p:nvCxnSpPr>
            <p:cNvPr id="97" name="直線單箭頭接點 96">
              <a:extLst>
                <a:ext uri="{FF2B5EF4-FFF2-40B4-BE49-F238E27FC236}">
                  <a16:creationId xmlns:a16="http://schemas.microsoft.com/office/drawing/2014/main" id="{A296F4A2-E0E6-991A-5A20-8C6729D2869F}"/>
                </a:ext>
              </a:extLst>
            </p:cNvPr>
            <p:cNvCxnSpPr>
              <a:cxnSpLocks/>
              <a:stCxn id="79" idx="2"/>
              <a:endCxn id="102" idx="0"/>
            </p:cNvCxnSpPr>
            <p:nvPr/>
          </p:nvCxnSpPr>
          <p:spPr>
            <a:xfrm>
              <a:off x="9483440" y="1470894"/>
              <a:ext cx="0" cy="473142"/>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grpSp>
          <p:nvGrpSpPr>
            <p:cNvPr id="132" name="群組 131">
              <a:extLst>
                <a:ext uri="{FF2B5EF4-FFF2-40B4-BE49-F238E27FC236}">
                  <a16:creationId xmlns:a16="http://schemas.microsoft.com/office/drawing/2014/main" id="{5CF07EA6-49F3-692E-B298-592187294E9D}"/>
                </a:ext>
              </a:extLst>
            </p:cNvPr>
            <p:cNvGrpSpPr/>
            <p:nvPr/>
          </p:nvGrpSpPr>
          <p:grpSpPr>
            <a:xfrm>
              <a:off x="429492" y="383310"/>
              <a:ext cx="11339948" cy="2906703"/>
              <a:chOff x="429492" y="383310"/>
              <a:chExt cx="11339948" cy="2906703"/>
            </a:xfrm>
          </p:grpSpPr>
          <p:grpSp>
            <p:nvGrpSpPr>
              <p:cNvPr id="11" name="群組 10">
                <a:extLst>
                  <a:ext uri="{FF2B5EF4-FFF2-40B4-BE49-F238E27FC236}">
                    <a16:creationId xmlns:a16="http://schemas.microsoft.com/office/drawing/2014/main" id="{18D5754A-1863-C7D2-8578-765CC8734493}"/>
                  </a:ext>
                </a:extLst>
              </p:cNvPr>
              <p:cNvGrpSpPr/>
              <p:nvPr/>
            </p:nvGrpSpPr>
            <p:grpSpPr>
              <a:xfrm>
                <a:off x="429492" y="602674"/>
                <a:ext cx="2108198" cy="581890"/>
                <a:chOff x="1209964" y="1112983"/>
                <a:chExt cx="2108198" cy="581890"/>
              </a:xfrm>
            </p:grpSpPr>
            <p:sp>
              <p:nvSpPr>
                <p:cNvPr id="4" name="矩形 3">
                  <a:extLst>
                    <a:ext uri="{FF2B5EF4-FFF2-40B4-BE49-F238E27FC236}">
                      <a16:creationId xmlns:a16="http://schemas.microsoft.com/office/drawing/2014/main" id="{005F7D41-7092-0461-B000-FEF9A7BD0C83}"/>
                    </a:ext>
                  </a:extLst>
                </p:cNvPr>
                <p:cNvSpPr/>
                <p:nvPr/>
              </p:nvSpPr>
              <p:spPr>
                <a:xfrm>
                  <a:off x="1209964" y="1112983"/>
                  <a:ext cx="1524000" cy="58189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bg1"/>
                      </a:solidFill>
                      <a:latin typeface="標楷體" panose="03000509000000000000" pitchFamily="65" charset="-120"/>
                      <a:ea typeface="標楷體" panose="03000509000000000000" pitchFamily="65" charset="-120"/>
                    </a:rPr>
                    <a:t>文字</a:t>
                  </a:r>
                </a:p>
              </p:txBody>
            </p:sp>
            <p:cxnSp>
              <p:nvCxnSpPr>
                <p:cNvPr id="7" name="直線單箭頭接點 6">
                  <a:extLst>
                    <a:ext uri="{FF2B5EF4-FFF2-40B4-BE49-F238E27FC236}">
                      <a16:creationId xmlns:a16="http://schemas.microsoft.com/office/drawing/2014/main" id="{99EF2AE1-8AE9-F9CF-0AF5-C789C628E8EA}"/>
                    </a:ext>
                  </a:extLst>
                </p:cNvPr>
                <p:cNvCxnSpPr>
                  <a:cxnSpLocks/>
                  <a:stCxn id="4" idx="3"/>
                  <a:endCxn id="13" idx="1"/>
                </p:cNvCxnSpPr>
                <p:nvPr/>
              </p:nvCxnSpPr>
              <p:spPr>
                <a:xfrm>
                  <a:off x="2733964" y="1403928"/>
                  <a:ext cx="584198" cy="0"/>
                </a:xfrm>
                <a:prstGeom prst="straightConnector1">
                  <a:avLst/>
                </a:prstGeom>
                <a:ln w="19050" cap="flat" cmpd="sng" algn="ctr">
                  <a:solidFill>
                    <a:schemeClr val="accent5"/>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grpSp>
            <p:nvGrpSpPr>
              <p:cNvPr id="12" name="群組 11">
                <a:extLst>
                  <a:ext uri="{FF2B5EF4-FFF2-40B4-BE49-F238E27FC236}">
                    <a16:creationId xmlns:a16="http://schemas.microsoft.com/office/drawing/2014/main" id="{70965F4C-F5FD-AD15-A842-A6AD303C279A}"/>
                  </a:ext>
                </a:extLst>
              </p:cNvPr>
              <p:cNvGrpSpPr/>
              <p:nvPr/>
            </p:nvGrpSpPr>
            <p:grpSpPr>
              <a:xfrm>
                <a:off x="2537690" y="383310"/>
                <a:ext cx="2032000" cy="1020618"/>
                <a:chOff x="1249217" y="653473"/>
                <a:chExt cx="2032000" cy="1020618"/>
              </a:xfrm>
            </p:grpSpPr>
            <p:sp>
              <p:nvSpPr>
                <p:cNvPr id="13" name="矩形 12">
                  <a:extLst>
                    <a:ext uri="{FF2B5EF4-FFF2-40B4-BE49-F238E27FC236}">
                      <a16:creationId xmlns:a16="http://schemas.microsoft.com/office/drawing/2014/main" id="{552ABD9A-BDCE-C0D1-2EE3-DC34655D7DBE}"/>
                    </a:ext>
                  </a:extLst>
                </p:cNvPr>
                <p:cNvSpPr/>
                <p:nvPr/>
              </p:nvSpPr>
              <p:spPr>
                <a:xfrm>
                  <a:off x="1249217" y="653473"/>
                  <a:ext cx="1524000" cy="1020618"/>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bg1"/>
                      </a:solidFill>
                      <a:latin typeface="標楷體" panose="03000509000000000000" pitchFamily="65" charset="-120"/>
                      <a:ea typeface="標楷體" panose="03000509000000000000" pitchFamily="65" charset="-120"/>
                    </a:rPr>
                    <a:t>LLM</a:t>
                  </a:r>
                  <a:r>
                    <a:rPr lang="zh-TW" altLang="en-US" dirty="0">
                      <a:solidFill>
                        <a:schemeClr val="bg1"/>
                      </a:solidFill>
                      <a:latin typeface="標楷體" panose="03000509000000000000" pitchFamily="65" charset="-120"/>
                      <a:ea typeface="標楷體" panose="03000509000000000000" pitchFamily="65" charset="-120"/>
                    </a:rPr>
                    <a:t>生成</a:t>
                  </a:r>
                  <a:endParaRPr lang="en-US" altLang="zh-TW" dirty="0">
                    <a:solidFill>
                      <a:schemeClr val="bg1"/>
                    </a:solidFill>
                    <a:latin typeface="標楷體" panose="03000509000000000000" pitchFamily="65" charset="-120"/>
                    <a:ea typeface="標楷體" panose="03000509000000000000" pitchFamily="65" charset="-120"/>
                  </a:endParaRPr>
                </a:p>
                <a:p>
                  <a:pPr algn="ctr"/>
                  <a:r>
                    <a:rPr lang="zh-TW" altLang="en-US" dirty="0">
                      <a:solidFill>
                        <a:schemeClr val="bg1"/>
                      </a:solidFill>
                      <a:latin typeface="標楷體" panose="03000509000000000000" pitchFamily="65" charset="-120"/>
                      <a:ea typeface="標楷體" panose="03000509000000000000" pitchFamily="65" charset="-120"/>
                    </a:rPr>
                    <a:t>純幾何直覺表徵</a:t>
                  </a:r>
                  <a:endParaRPr lang="en-US" altLang="zh-TW" dirty="0">
                    <a:solidFill>
                      <a:schemeClr val="bg1"/>
                    </a:solidFill>
                    <a:latin typeface="標楷體" panose="03000509000000000000" pitchFamily="65" charset="-120"/>
                    <a:ea typeface="標楷體" panose="03000509000000000000" pitchFamily="65" charset="-120"/>
                  </a:endParaRPr>
                </a:p>
              </p:txBody>
            </p:sp>
            <p:cxnSp>
              <p:nvCxnSpPr>
                <p:cNvPr id="14" name="直線單箭頭接點 13">
                  <a:extLst>
                    <a:ext uri="{FF2B5EF4-FFF2-40B4-BE49-F238E27FC236}">
                      <a16:creationId xmlns:a16="http://schemas.microsoft.com/office/drawing/2014/main" id="{C8781773-9A76-B734-6AEF-01DE6ABBD364}"/>
                    </a:ext>
                  </a:extLst>
                </p:cNvPr>
                <p:cNvCxnSpPr>
                  <a:cxnSpLocks/>
                  <a:stCxn id="13" idx="3"/>
                </p:cNvCxnSpPr>
                <p:nvPr/>
              </p:nvCxnSpPr>
              <p:spPr>
                <a:xfrm>
                  <a:off x="2773217" y="1163782"/>
                  <a:ext cx="508000" cy="0"/>
                </a:xfrm>
                <a:prstGeom prst="straightConnector1">
                  <a:avLst/>
                </a:prstGeom>
                <a:ln w="19050" cap="flat" cmpd="sng" algn="ctr">
                  <a:solidFill>
                    <a:schemeClr val="accent5"/>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grpSp>
            <p:nvGrpSpPr>
              <p:cNvPr id="18" name="群組 17">
                <a:extLst>
                  <a:ext uri="{FF2B5EF4-FFF2-40B4-BE49-F238E27FC236}">
                    <a16:creationId xmlns:a16="http://schemas.microsoft.com/office/drawing/2014/main" id="{915A3413-5C63-6585-C2D5-87F6133317A9}"/>
                  </a:ext>
                </a:extLst>
              </p:cNvPr>
              <p:cNvGrpSpPr/>
              <p:nvPr/>
            </p:nvGrpSpPr>
            <p:grpSpPr>
              <a:xfrm>
                <a:off x="4553527" y="614220"/>
                <a:ext cx="1838038" cy="685801"/>
                <a:chOff x="526472" y="614220"/>
                <a:chExt cx="1838038" cy="685801"/>
              </a:xfrm>
            </p:grpSpPr>
            <p:sp>
              <p:nvSpPr>
                <p:cNvPr id="19" name="矩形 18">
                  <a:extLst>
                    <a:ext uri="{FF2B5EF4-FFF2-40B4-BE49-F238E27FC236}">
                      <a16:creationId xmlns:a16="http://schemas.microsoft.com/office/drawing/2014/main" id="{222D6295-A50A-B503-5F5D-77E093FB3C8B}"/>
                    </a:ext>
                  </a:extLst>
                </p:cNvPr>
                <p:cNvSpPr/>
                <p:nvPr/>
              </p:nvSpPr>
              <p:spPr>
                <a:xfrm>
                  <a:off x="526472" y="614220"/>
                  <a:ext cx="1560945" cy="58189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bg1"/>
                      </a:solidFill>
                      <a:latin typeface="標楷體" panose="03000509000000000000" pitchFamily="65" charset="-120"/>
                      <a:ea typeface="標楷體" panose="03000509000000000000" pitchFamily="65" charset="-120"/>
                    </a:rPr>
                    <a:t>IK</a:t>
                  </a:r>
                  <a:r>
                    <a:rPr lang="zh-TW" altLang="en-US" dirty="0">
                      <a:solidFill>
                        <a:schemeClr val="bg1"/>
                      </a:solidFill>
                      <a:latin typeface="標楷體" panose="03000509000000000000" pitchFamily="65" charset="-120"/>
                      <a:ea typeface="標楷體" panose="03000509000000000000" pitchFamily="65" charset="-120"/>
                    </a:rPr>
                    <a:t>計算硬體關節目標角度</a:t>
                  </a:r>
                </a:p>
              </p:txBody>
            </p:sp>
            <p:cxnSp>
              <p:nvCxnSpPr>
                <p:cNvPr id="20" name="直線單箭頭接點 19">
                  <a:extLst>
                    <a:ext uri="{FF2B5EF4-FFF2-40B4-BE49-F238E27FC236}">
                      <a16:creationId xmlns:a16="http://schemas.microsoft.com/office/drawing/2014/main" id="{1E22DC4E-BE19-B0A5-AD19-D2789A869563}"/>
                    </a:ext>
                  </a:extLst>
                </p:cNvPr>
                <p:cNvCxnSpPr>
                  <a:cxnSpLocks/>
                  <a:stCxn id="19" idx="3"/>
                  <a:endCxn id="26" idx="1"/>
                </p:cNvCxnSpPr>
                <p:nvPr/>
              </p:nvCxnSpPr>
              <p:spPr>
                <a:xfrm>
                  <a:off x="2087417" y="905165"/>
                  <a:ext cx="277093" cy="394856"/>
                </a:xfrm>
                <a:prstGeom prst="straightConnector1">
                  <a:avLst/>
                </a:prstGeom>
                <a:ln w="19050" cap="flat" cmpd="sng" algn="ctr">
                  <a:solidFill>
                    <a:schemeClr val="accent5"/>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sp>
            <p:nvSpPr>
              <p:cNvPr id="23" name="矩形 22">
                <a:extLst>
                  <a:ext uri="{FF2B5EF4-FFF2-40B4-BE49-F238E27FC236}">
                    <a16:creationId xmlns:a16="http://schemas.microsoft.com/office/drawing/2014/main" id="{B2EAADAF-51C8-6C0E-B326-A7E62387DFD2}"/>
                  </a:ext>
                </a:extLst>
              </p:cNvPr>
              <p:cNvSpPr/>
              <p:nvPr/>
            </p:nvSpPr>
            <p:spPr>
              <a:xfrm>
                <a:off x="6391565" y="427186"/>
                <a:ext cx="1524000" cy="58189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bg1"/>
                    </a:solidFill>
                    <a:latin typeface="標楷體" panose="03000509000000000000" pitchFamily="65" charset="-120"/>
                    <a:ea typeface="標楷體" panose="03000509000000000000" pitchFamily="65" charset="-120"/>
                  </a:rPr>
                  <a:t>推算總重心</a:t>
                </a:r>
              </a:p>
            </p:txBody>
          </p:sp>
          <p:sp>
            <p:nvSpPr>
              <p:cNvPr id="26" name="矩形 25">
                <a:extLst>
                  <a:ext uri="{FF2B5EF4-FFF2-40B4-BE49-F238E27FC236}">
                    <a16:creationId xmlns:a16="http://schemas.microsoft.com/office/drawing/2014/main" id="{D7772E27-88C3-DBF9-3E3A-A7E470320E4D}"/>
                  </a:ext>
                </a:extLst>
              </p:cNvPr>
              <p:cNvSpPr/>
              <p:nvPr/>
            </p:nvSpPr>
            <p:spPr>
              <a:xfrm>
                <a:off x="6391565" y="1009076"/>
                <a:ext cx="1524000" cy="58189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bg1"/>
                    </a:solidFill>
                    <a:latin typeface="標楷體" panose="03000509000000000000" pitchFamily="65" charset="-120"/>
                    <a:ea typeface="標楷體" panose="03000509000000000000" pitchFamily="65" charset="-120"/>
                  </a:rPr>
                  <a:t>臨界值迴避</a:t>
                </a:r>
              </a:p>
            </p:txBody>
          </p:sp>
          <p:sp>
            <p:nvSpPr>
              <p:cNvPr id="27" name="矩形 26">
                <a:extLst>
                  <a:ext uri="{FF2B5EF4-FFF2-40B4-BE49-F238E27FC236}">
                    <a16:creationId xmlns:a16="http://schemas.microsoft.com/office/drawing/2014/main" id="{8DFD33DA-2F5E-FDA9-6D0F-51FBD5691ADE}"/>
                  </a:ext>
                </a:extLst>
              </p:cNvPr>
              <p:cNvSpPr/>
              <p:nvPr/>
            </p:nvSpPr>
            <p:spPr>
              <a:xfrm>
                <a:off x="6391565" y="1590966"/>
                <a:ext cx="1524000" cy="58189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bg1"/>
                    </a:solidFill>
                    <a:latin typeface="標楷體" panose="03000509000000000000" pitchFamily="65" charset="-120"/>
                    <a:ea typeface="標楷體" panose="03000509000000000000" pitchFamily="65" charset="-120"/>
                  </a:rPr>
                  <a:t>自撞檢查</a:t>
                </a:r>
              </a:p>
            </p:txBody>
          </p:sp>
          <p:cxnSp>
            <p:nvCxnSpPr>
              <p:cNvPr id="28" name="直線單箭頭接點 27">
                <a:extLst>
                  <a:ext uri="{FF2B5EF4-FFF2-40B4-BE49-F238E27FC236}">
                    <a16:creationId xmlns:a16="http://schemas.microsoft.com/office/drawing/2014/main" id="{6E26757A-AFE9-2F28-115E-2B1A6E991EE1}"/>
                  </a:ext>
                </a:extLst>
              </p:cNvPr>
              <p:cNvCxnSpPr>
                <a:cxnSpLocks/>
                <a:stCxn id="19" idx="3"/>
                <a:endCxn id="23" idx="1"/>
              </p:cNvCxnSpPr>
              <p:nvPr/>
            </p:nvCxnSpPr>
            <p:spPr>
              <a:xfrm flipV="1">
                <a:off x="6114472" y="718131"/>
                <a:ext cx="277093" cy="187034"/>
              </a:xfrm>
              <a:prstGeom prst="straightConnector1">
                <a:avLst/>
              </a:prstGeom>
              <a:ln w="19050" cap="flat" cmpd="sng" algn="ctr">
                <a:solidFill>
                  <a:schemeClr val="accent5"/>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1" name="直線單箭頭接點 30">
                <a:extLst>
                  <a:ext uri="{FF2B5EF4-FFF2-40B4-BE49-F238E27FC236}">
                    <a16:creationId xmlns:a16="http://schemas.microsoft.com/office/drawing/2014/main" id="{64D8C654-72A9-4E66-7180-A9CFCE2CADC0}"/>
                  </a:ext>
                </a:extLst>
              </p:cNvPr>
              <p:cNvCxnSpPr>
                <a:cxnSpLocks/>
                <a:stCxn id="19" idx="3"/>
                <a:endCxn id="27" idx="1"/>
              </p:cNvCxnSpPr>
              <p:nvPr/>
            </p:nvCxnSpPr>
            <p:spPr>
              <a:xfrm>
                <a:off x="6114472" y="905165"/>
                <a:ext cx="277093" cy="976746"/>
              </a:xfrm>
              <a:prstGeom prst="straightConnector1">
                <a:avLst/>
              </a:prstGeom>
              <a:ln w="19050" cap="flat" cmpd="sng" algn="ctr">
                <a:solidFill>
                  <a:schemeClr val="accent5"/>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41" name="矩形 40">
                <a:extLst>
                  <a:ext uri="{FF2B5EF4-FFF2-40B4-BE49-F238E27FC236}">
                    <a16:creationId xmlns:a16="http://schemas.microsoft.com/office/drawing/2014/main" id="{C12FAFC2-2B76-4D03-8F37-6F6D42CDF508}"/>
                  </a:ext>
                </a:extLst>
              </p:cNvPr>
              <p:cNvSpPr/>
              <p:nvPr/>
            </p:nvSpPr>
            <p:spPr>
              <a:xfrm>
                <a:off x="10245440" y="2708123"/>
                <a:ext cx="1524000" cy="58189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bg1"/>
                    </a:solidFill>
                    <a:latin typeface="標楷體" panose="03000509000000000000" pitchFamily="65" charset="-120"/>
                    <a:ea typeface="標楷體" panose="03000509000000000000" pitchFamily="65" charset="-120"/>
                  </a:rPr>
                  <a:t>傳送到機器人</a:t>
                </a:r>
              </a:p>
            </p:txBody>
          </p:sp>
          <p:sp>
            <p:nvSpPr>
              <p:cNvPr id="79" name="流程圖: 決策 78">
                <a:extLst>
                  <a:ext uri="{FF2B5EF4-FFF2-40B4-BE49-F238E27FC236}">
                    <a16:creationId xmlns:a16="http://schemas.microsoft.com/office/drawing/2014/main" id="{D40931E5-1719-CB7E-8BB3-038A63F3C396}"/>
                  </a:ext>
                </a:extLst>
              </p:cNvPr>
              <p:cNvSpPr/>
              <p:nvPr/>
            </p:nvSpPr>
            <p:spPr>
              <a:xfrm>
                <a:off x="8721440" y="383310"/>
                <a:ext cx="1524000" cy="1087584"/>
              </a:xfrm>
              <a:prstGeom prst="flowChartDecision">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bg1"/>
                    </a:solidFill>
                    <a:latin typeface="標楷體" panose="03000509000000000000" pitchFamily="65" charset="-120"/>
                    <a:ea typeface="標楷體" panose="03000509000000000000" pitchFamily="65" charset="-120"/>
                  </a:rPr>
                  <a:t>判斷是否異常</a:t>
                </a:r>
              </a:p>
            </p:txBody>
          </p:sp>
          <p:sp>
            <p:nvSpPr>
              <p:cNvPr id="91" name="文字方塊 90">
                <a:extLst>
                  <a:ext uri="{FF2B5EF4-FFF2-40B4-BE49-F238E27FC236}">
                    <a16:creationId xmlns:a16="http://schemas.microsoft.com/office/drawing/2014/main" id="{1D34F443-F145-47E6-CE8C-D5892597E518}"/>
                  </a:ext>
                </a:extLst>
              </p:cNvPr>
              <p:cNvSpPr txBox="1"/>
              <p:nvPr/>
            </p:nvSpPr>
            <p:spPr>
              <a:xfrm>
                <a:off x="9483440" y="1541257"/>
                <a:ext cx="369451" cy="276999"/>
              </a:xfrm>
              <a:prstGeom prst="rect">
                <a:avLst/>
              </a:prstGeom>
              <a:noFill/>
            </p:spPr>
            <p:txBody>
              <a:bodyPr wrap="square" rtlCol="0">
                <a:spAutoFit/>
              </a:bodyPr>
              <a:lstStyle/>
              <a:p>
                <a:r>
                  <a:rPr lang="zh-TW" altLang="en-US" sz="1200" dirty="0">
                    <a:latin typeface="標楷體" panose="03000509000000000000" pitchFamily="65" charset="-120"/>
                    <a:ea typeface="標楷體" panose="03000509000000000000" pitchFamily="65" charset="-120"/>
                  </a:rPr>
                  <a:t>是</a:t>
                </a:r>
              </a:p>
            </p:txBody>
          </p:sp>
          <p:sp>
            <p:nvSpPr>
              <p:cNvPr id="101" name="文字方塊 100">
                <a:extLst>
                  <a:ext uri="{FF2B5EF4-FFF2-40B4-BE49-F238E27FC236}">
                    <a16:creationId xmlns:a16="http://schemas.microsoft.com/office/drawing/2014/main" id="{68CDE169-2AAC-FFCE-4FA7-41B685FBB758}"/>
                  </a:ext>
                </a:extLst>
              </p:cNvPr>
              <p:cNvSpPr txBox="1"/>
              <p:nvPr/>
            </p:nvSpPr>
            <p:spPr>
              <a:xfrm>
                <a:off x="10404771" y="669443"/>
                <a:ext cx="369451" cy="276999"/>
              </a:xfrm>
              <a:prstGeom prst="rect">
                <a:avLst/>
              </a:prstGeom>
              <a:noFill/>
            </p:spPr>
            <p:txBody>
              <a:bodyPr wrap="square" rtlCol="0">
                <a:spAutoFit/>
              </a:bodyPr>
              <a:lstStyle/>
              <a:p>
                <a:r>
                  <a:rPr lang="zh-TW" altLang="en-US" sz="1200" dirty="0">
                    <a:latin typeface="標楷體" panose="03000509000000000000" pitchFamily="65" charset="-120"/>
                    <a:ea typeface="標楷體" panose="03000509000000000000" pitchFamily="65" charset="-120"/>
                  </a:rPr>
                  <a:t>否</a:t>
                </a:r>
              </a:p>
            </p:txBody>
          </p:sp>
          <p:sp>
            <p:nvSpPr>
              <p:cNvPr id="102" name="矩形 101">
                <a:extLst>
                  <a:ext uri="{FF2B5EF4-FFF2-40B4-BE49-F238E27FC236}">
                    <a16:creationId xmlns:a16="http://schemas.microsoft.com/office/drawing/2014/main" id="{BEF32AAC-D498-B1C4-1E95-77B703191483}"/>
                  </a:ext>
                </a:extLst>
              </p:cNvPr>
              <p:cNvSpPr/>
              <p:nvPr/>
            </p:nvSpPr>
            <p:spPr>
              <a:xfrm>
                <a:off x="8721440" y="1944036"/>
                <a:ext cx="1524000" cy="58189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bg1"/>
                    </a:solidFill>
                    <a:latin typeface="標楷體" panose="03000509000000000000" pitchFamily="65" charset="-120"/>
                    <a:ea typeface="標楷體" panose="03000509000000000000" pitchFamily="65" charset="-120"/>
                  </a:rPr>
                  <a:t>移除問題動作</a:t>
                </a:r>
              </a:p>
            </p:txBody>
          </p:sp>
          <p:cxnSp>
            <p:nvCxnSpPr>
              <p:cNvPr id="109" name="直線單箭頭接點 108">
                <a:extLst>
                  <a:ext uri="{FF2B5EF4-FFF2-40B4-BE49-F238E27FC236}">
                    <a16:creationId xmlns:a16="http://schemas.microsoft.com/office/drawing/2014/main" id="{8F9BA45C-F6A6-FB7E-0353-E6A060A8DBD6}"/>
                  </a:ext>
                </a:extLst>
              </p:cNvPr>
              <p:cNvCxnSpPr>
                <a:cxnSpLocks/>
                <a:endCxn id="41" idx="0"/>
              </p:cNvCxnSpPr>
              <p:nvPr/>
            </p:nvCxnSpPr>
            <p:spPr>
              <a:xfrm>
                <a:off x="11007440" y="927102"/>
                <a:ext cx="0" cy="1781021"/>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113" name="直線接點 112">
                <a:extLst>
                  <a:ext uri="{FF2B5EF4-FFF2-40B4-BE49-F238E27FC236}">
                    <a16:creationId xmlns:a16="http://schemas.microsoft.com/office/drawing/2014/main" id="{5995C278-3EB4-452C-7074-C8A50A1751F3}"/>
                  </a:ext>
                </a:extLst>
              </p:cNvPr>
              <p:cNvCxnSpPr>
                <a:cxnSpLocks/>
                <a:stCxn id="102" idx="2"/>
              </p:cNvCxnSpPr>
              <p:nvPr/>
            </p:nvCxnSpPr>
            <p:spPr>
              <a:xfrm>
                <a:off x="9483440" y="2525926"/>
                <a:ext cx="0" cy="473142"/>
              </a:xfrm>
              <a:prstGeom prst="line">
                <a:avLst/>
              </a:prstGeom>
            </p:spPr>
            <p:style>
              <a:lnRef idx="1">
                <a:schemeClr val="accent5"/>
              </a:lnRef>
              <a:fillRef idx="0">
                <a:schemeClr val="accent5"/>
              </a:fillRef>
              <a:effectRef idx="0">
                <a:schemeClr val="accent5"/>
              </a:effectRef>
              <a:fontRef idx="minor">
                <a:schemeClr val="tx1"/>
              </a:fontRef>
            </p:style>
          </p:cxnSp>
          <p:cxnSp>
            <p:nvCxnSpPr>
              <p:cNvPr id="114" name="直線單箭頭接點 113">
                <a:extLst>
                  <a:ext uri="{FF2B5EF4-FFF2-40B4-BE49-F238E27FC236}">
                    <a16:creationId xmlns:a16="http://schemas.microsoft.com/office/drawing/2014/main" id="{180A8ADD-C8FE-38EE-CA0A-6273AFC1AAF8}"/>
                  </a:ext>
                </a:extLst>
              </p:cNvPr>
              <p:cNvCxnSpPr>
                <a:cxnSpLocks/>
                <a:endCxn id="41" idx="1"/>
              </p:cNvCxnSpPr>
              <p:nvPr/>
            </p:nvCxnSpPr>
            <p:spPr>
              <a:xfrm>
                <a:off x="9483440" y="2999068"/>
                <a:ext cx="762000" cy="0"/>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120" name="直線單箭頭接點 119">
                <a:extLst>
                  <a:ext uri="{FF2B5EF4-FFF2-40B4-BE49-F238E27FC236}">
                    <a16:creationId xmlns:a16="http://schemas.microsoft.com/office/drawing/2014/main" id="{832AB8A1-E166-336A-7689-6A1B230A623A}"/>
                  </a:ext>
                </a:extLst>
              </p:cNvPr>
              <p:cNvCxnSpPr>
                <a:cxnSpLocks/>
                <a:stCxn id="23" idx="3"/>
                <a:endCxn id="79" idx="1"/>
              </p:cNvCxnSpPr>
              <p:nvPr/>
            </p:nvCxnSpPr>
            <p:spPr>
              <a:xfrm>
                <a:off x="7915565" y="718131"/>
                <a:ext cx="805875" cy="208971"/>
              </a:xfrm>
              <a:prstGeom prst="straightConnector1">
                <a:avLst/>
              </a:prstGeom>
              <a:ln w="19050" cap="flat" cmpd="sng" algn="ctr">
                <a:solidFill>
                  <a:schemeClr val="accent5"/>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23" name="直線單箭頭接點 122">
                <a:extLst>
                  <a:ext uri="{FF2B5EF4-FFF2-40B4-BE49-F238E27FC236}">
                    <a16:creationId xmlns:a16="http://schemas.microsoft.com/office/drawing/2014/main" id="{0512497C-B702-42C3-4F60-A9FAE95775B4}"/>
                  </a:ext>
                </a:extLst>
              </p:cNvPr>
              <p:cNvCxnSpPr>
                <a:cxnSpLocks/>
                <a:stCxn id="26" idx="3"/>
                <a:endCxn id="79" idx="1"/>
              </p:cNvCxnSpPr>
              <p:nvPr/>
            </p:nvCxnSpPr>
            <p:spPr>
              <a:xfrm flipV="1">
                <a:off x="7915565" y="927102"/>
                <a:ext cx="805875" cy="372919"/>
              </a:xfrm>
              <a:prstGeom prst="straightConnector1">
                <a:avLst/>
              </a:prstGeom>
              <a:ln w="19050" cap="flat" cmpd="sng" algn="ctr">
                <a:solidFill>
                  <a:schemeClr val="accent5"/>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24" name="直線單箭頭接點 123">
                <a:extLst>
                  <a:ext uri="{FF2B5EF4-FFF2-40B4-BE49-F238E27FC236}">
                    <a16:creationId xmlns:a16="http://schemas.microsoft.com/office/drawing/2014/main" id="{D3A0BAF4-F3DA-13B9-E442-1E0729FC2501}"/>
                  </a:ext>
                </a:extLst>
              </p:cNvPr>
              <p:cNvCxnSpPr>
                <a:cxnSpLocks/>
                <a:stCxn id="27" idx="3"/>
                <a:endCxn id="79" idx="1"/>
              </p:cNvCxnSpPr>
              <p:nvPr/>
            </p:nvCxnSpPr>
            <p:spPr>
              <a:xfrm flipV="1">
                <a:off x="7915565" y="927102"/>
                <a:ext cx="805875" cy="954809"/>
              </a:xfrm>
              <a:prstGeom prst="straightConnector1">
                <a:avLst/>
              </a:prstGeom>
              <a:ln w="19050" cap="flat" cmpd="sng" algn="ctr">
                <a:solidFill>
                  <a:schemeClr val="accent5"/>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grpSp>
    </p:spTree>
    <p:extLst>
      <p:ext uri="{BB962C8B-B14F-4D97-AF65-F5344CB8AC3E}">
        <p14:creationId xmlns:p14="http://schemas.microsoft.com/office/powerpoint/2010/main" val="42883855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FE0BA-8AA1-C310-D73A-BABD5EF7A0CA}"/>
            </a:ext>
          </a:extLst>
        </p:cNvPr>
        <p:cNvGrpSpPr/>
        <p:nvPr/>
      </p:nvGrpSpPr>
      <p:grpSpPr>
        <a:xfrm>
          <a:off x="0" y="0"/>
          <a:ext cx="0" cy="0"/>
          <a:chOff x="0" y="0"/>
          <a:chExt cx="0" cy="0"/>
        </a:xfrm>
      </p:grpSpPr>
      <p:sp>
        <p:nvSpPr>
          <p:cNvPr id="134" name="矩形 133">
            <a:extLst>
              <a:ext uri="{FF2B5EF4-FFF2-40B4-BE49-F238E27FC236}">
                <a16:creationId xmlns:a16="http://schemas.microsoft.com/office/drawing/2014/main" id="{BC478778-205B-A1E3-B6DF-4DEECDC2A558}"/>
              </a:ext>
            </a:extLst>
          </p:cNvPr>
          <p:cNvSpPr/>
          <p:nvPr/>
        </p:nvSpPr>
        <p:spPr>
          <a:xfrm>
            <a:off x="6388099" y="1699491"/>
            <a:ext cx="1523999" cy="2237510"/>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TW" dirty="0">
                <a:solidFill>
                  <a:schemeClr val="bg1"/>
                </a:solidFill>
                <a:latin typeface="Times New Roman" panose="02020603050405020304" pitchFamily="18" charset="0"/>
                <a:cs typeface="Times New Roman" panose="02020603050405020304" pitchFamily="18" charset="0"/>
              </a:rPr>
              <a:t>MuJoCo</a:t>
            </a:r>
            <a:endParaRPr lang="zh-TW" altLang="en-US" dirty="0">
              <a:solidFill>
                <a:schemeClr val="bg1"/>
              </a:solidFill>
              <a:latin typeface="Times New Roman" panose="02020603050405020304" pitchFamily="18" charset="0"/>
              <a:cs typeface="Times New Roman" panose="02020603050405020304" pitchFamily="18" charset="0"/>
            </a:endParaRPr>
          </a:p>
        </p:txBody>
      </p:sp>
      <p:grpSp>
        <p:nvGrpSpPr>
          <p:cNvPr id="133" name="群組 132">
            <a:extLst>
              <a:ext uri="{FF2B5EF4-FFF2-40B4-BE49-F238E27FC236}">
                <a16:creationId xmlns:a16="http://schemas.microsoft.com/office/drawing/2014/main" id="{B935A262-0049-C420-DF15-6B81D2B78A5E}"/>
              </a:ext>
            </a:extLst>
          </p:cNvPr>
          <p:cNvGrpSpPr/>
          <p:nvPr/>
        </p:nvGrpSpPr>
        <p:grpSpPr>
          <a:xfrm>
            <a:off x="426026" y="2147455"/>
            <a:ext cx="11339948" cy="2906703"/>
            <a:chOff x="429492" y="383310"/>
            <a:chExt cx="11339948" cy="2906703"/>
          </a:xfrm>
        </p:grpSpPr>
        <p:cxnSp>
          <p:nvCxnSpPr>
            <p:cNvPr id="94" name="直線接點 93">
              <a:extLst>
                <a:ext uri="{FF2B5EF4-FFF2-40B4-BE49-F238E27FC236}">
                  <a16:creationId xmlns:a16="http://schemas.microsoft.com/office/drawing/2014/main" id="{E55C7926-B01C-5F1B-C9E4-82AFE7CC26D2}"/>
                </a:ext>
              </a:extLst>
            </p:cNvPr>
            <p:cNvCxnSpPr>
              <a:cxnSpLocks/>
              <a:stCxn id="79" idx="3"/>
            </p:cNvCxnSpPr>
            <p:nvPr/>
          </p:nvCxnSpPr>
          <p:spPr>
            <a:xfrm>
              <a:off x="10245440" y="927102"/>
              <a:ext cx="762000" cy="13277"/>
            </a:xfrm>
            <a:prstGeom prst="line">
              <a:avLst/>
            </a:prstGeom>
          </p:spPr>
          <p:style>
            <a:lnRef idx="1">
              <a:schemeClr val="accent5"/>
            </a:lnRef>
            <a:fillRef idx="0">
              <a:schemeClr val="accent5"/>
            </a:fillRef>
            <a:effectRef idx="0">
              <a:schemeClr val="accent5"/>
            </a:effectRef>
            <a:fontRef idx="minor">
              <a:schemeClr val="tx1"/>
            </a:fontRef>
          </p:style>
        </p:cxnSp>
        <p:cxnSp>
          <p:nvCxnSpPr>
            <p:cNvPr id="97" name="直線單箭頭接點 96">
              <a:extLst>
                <a:ext uri="{FF2B5EF4-FFF2-40B4-BE49-F238E27FC236}">
                  <a16:creationId xmlns:a16="http://schemas.microsoft.com/office/drawing/2014/main" id="{B7DD89A9-30C0-2D1D-C2E5-34DA9A4A1162}"/>
                </a:ext>
              </a:extLst>
            </p:cNvPr>
            <p:cNvCxnSpPr>
              <a:cxnSpLocks/>
              <a:stCxn id="79" idx="2"/>
              <a:endCxn id="102" idx="0"/>
            </p:cNvCxnSpPr>
            <p:nvPr/>
          </p:nvCxnSpPr>
          <p:spPr>
            <a:xfrm>
              <a:off x="9483440" y="1470894"/>
              <a:ext cx="0" cy="473142"/>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grpSp>
          <p:nvGrpSpPr>
            <p:cNvPr id="132" name="群組 131">
              <a:extLst>
                <a:ext uri="{FF2B5EF4-FFF2-40B4-BE49-F238E27FC236}">
                  <a16:creationId xmlns:a16="http://schemas.microsoft.com/office/drawing/2014/main" id="{E59722EA-EFDC-B5CF-AC49-DF5AB4A23AC1}"/>
                </a:ext>
              </a:extLst>
            </p:cNvPr>
            <p:cNvGrpSpPr/>
            <p:nvPr/>
          </p:nvGrpSpPr>
          <p:grpSpPr>
            <a:xfrm>
              <a:off x="429492" y="383310"/>
              <a:ext cx="11339948" cy="2906703"/>
              <a:chOff x="429492" y="383310"/>
              <a:chExt cx="11339948" cy="2906703"/>
            </a:xfrm>
          </p:grpSpPr>
          <p:grpSp>
            <p:nvGrpSpPr>
              <p:cNvPr id="11" name="群組 10">
                <a:extLst>
                  <a:ext uri="{FF2B5EF4-FFF2-40B4-BE49-F238E27FC236}">
                    <a16:creationId xmlns:a16="http://schemas.microsoft.com/office/drawing/2014/main" id="{65DC63C4-F7D3-205D-B9A8-CF4B0FA4480F}"/>
                  </a:ext>
                </a:extLst>
              </p:cNvPr>
              <p:cNvGrpSpPr/>
              <p:nvPr/>
            </p:nvGrpSpPr>
            <p:grpSpPr>
              <a:xfrm>
                <a:off x="429492" y="602674"/>
                <a:ext cx="2108198" cy="581890"/>
                <a:chOff x="1209964" y="1112983"/>
                <a:chExt cx="2108198" cy="581890"/>
              </a:xfrm>
            </p:grpSpPr>
            <p:sp>
              <p:nvSpPr>
                <p:cNvPr id="4" name="矩形 3">
                  <a:extLst>
                    <a:ext uri="{FF2B5EF4-FFF2-40B4-BE49-F238E27FC236}">
                      <a16:creationId xmlns:a16="http://schemas.microsoft.com/office/drawing/2014/main" id="{BEFD72EE-BE78-66D4-969B-8AC5EDD0CFBF}"/>
                    </a:ext>
                  </a:extLst>
                </p:cNvPr>
                <p:cNvSpPr/>
                <p:nvPr/>
              </p:nvSpPr>
              <p:spPr>
                <a:xfrm>
                  <a:off x="1209964" y="1112983"/>
                  <a:ext cx="1524000" cy="58189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bg1"/>
                      </a:solidFill>
                      <a:latin typeface="標楷體" panose="03000509000000000000" pitchFamily="65" charset="-120"/>
                      <a:ea typeface="標楷體" panose="03000509000000000000" pitchFamily="65" charset="-120"/>
                    </a:rPr>
                    <a:t>文字</a:t>
                  </a:r>
                </a:p>
              </p:txBody>
            </p:sp>
            <p:cxnSp>
              <p:nvCxnSpPr>
                <p:cNvPr id="7" name="直線單箭頭接點 6">
                  <a:extLst>
                    <a:ext uri="{FF2B5EF4-FFF2-40B4-BE49-F238E27FC236}">
                      <a16:creationId xmlns:a16="http://schemas.microsoft.com/office/drawing/2014/main" id="{0D5F70D5-9B00-AD60-692F-7C052F2DE293}"/>
                    </a:ext>
                  </a:extLst>
                </p:cNvPr>
                <p:cNvCxnSpPr>
                  <a:cxnSpLocks/>
                  <a:stCxn id="4" idx="3"/>
                  <a:endCxn id="13" idx="1"/>
                </p:cNvCxnSpPr>
                <p:nvPr/>
              </p:nvCxnSpPr>
              <p:spPr>
                <a:xfrm>
                  <a:off x="2733964" y="1403928"/>
                  <a:ext cx="584198" cy="0"/>
                </a:xfrm>
                <a:prstGeom prst="straightConnector1">
                  <a:avLst/>
                </a:prstGeom>
                <a:ln w="19050" cap="flat" cmpd="sng" algn="ctr">
                  <a:solidFill>
                    <a:schemeClr val="accent5"/>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grpSp>
            <p:nvGrpSpPr>
              <p:cNvPr id="12" name="群組 11">
                <a:extLst>
                  <a:ext uri="{FF2B5EF4-FFF2-40B4-BE49-F238E27FC236}">
                    <a16:creationId xmlns:a16="http://schemas.microsoft.com/office/drawing/2014/main" id="{957B734A-B546-4160-A9A2-8DE446AEA12F}"/>
                  </a:ext>
                </a:extLst>
              </p:cNvPr>
              <p:cNvGrpSpPr/>
              <p:nvPr/>
            </p:nvGrpSpPr>
            <p:grpSpPr>
              <a:xfrm>
                <a:off x="2537690" y="383310"/>
                <a:ext cx="2032000" cy="1020618"/>
                <a:chOff x="1249217" y="653473"/>
                <a:chExt cx="2032000" cy="1020618"/>
              </a:xfrm>
            </p:grpSpPr>
            <p:sp>
              <p:nvSpPr>
                <p:cNvPr id="13" name="矩形 12">
                  <a:extLst>
                    <a:ext uri="{FF2B5EF4-FFF2-40B4-BE49-F238E27FC236}">
                      <a16:creationId xmlns:a16="http://schemas.microsoft.com/office/drawing/2014/main" id="{08324862-140E-A9FC-3269-8EDC155739D9}"/>
                    </a:ext>
                  </a:extLst>
                </p:cNvPr>
                <p:cNvSpPr/>
                <p:nvPr/>
              </p:nvSpPr>
              <p:spPr>
                <a:xfrm>
                  <a:off x="1249217" y="653473"/>
                  <a:ext cx="1524000" cy="1020618"/>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bg1"/>
                      </a:solidFill>
                      <a:latin typeface="標楷體" panose="03000509000000000000" pitchFamily="65" charset="-120"/>
                      <a:ea typeface="標楷體" panose="03000509000000000000" pitchFamily="65" charset="-120"/>
                    </a:rPr>
                    <a:t>LLM</a:t>
                  </a:r>
                  <a:r>
                    <a:rPr lang="zh-TW" altLang="en-US" dirty="0">
                      <a:solidFill>
                        <a:schemeClr val="bg1"/>
                      </a:solidFill>
                      <a:latin typeface="標楷體" panose="03000509000000000000" pitchFamily="65" charset="-120"/>
                      <a:ea typeface="標楷體" panose="03000509000000000000" pitchFamily="65" charset="-120"/>
                    </a:rPr>
                    <a:t>生成</a:t>
                  </a:r>
                  <a:endParaRPr lang="en-US" altLang="zh-TW" dirty="0">
                    <a:solidFill>
                      <a:schemeClr val="bg1"/>
                    </a:solidFill>
                    <a:latin typeface="標楷體" panose="03000509000000000000" pitchFamily="65" charset="-120"/>
                    <a:ea typeface="標楷體" panose="03000509000000000000" pitchFamily="65" charset="-120"/>
                  </a:endParaRPr>
                </a:p>
                <a:p>
                  <a:pPr algn="ctr"/>
                  <a:r>
                    <a:rPr lang="zh-TW" altLang="en-US" dirty="0">
                      <a:solidFill>
                        <a:schemeClr val="bg1"/>
                      </a:solidFill>
                      <a:latin typeface="標楷體" panose="03000509000000000000" pitchFamily="65" charset="-120"/>
                      <a:ea typeface="標楷體" panose="03000509000000000000" pitchFamily="65" charset="-120"/>
                    </a:rPr>
                    <a:t>純幾何直覺表徵</a:t>
                  </a:r>
                  <a:endParaRPr lang="en-US" altLang="zh-TW" dirty="0">
                    <a:solidFill>
                      <a:schemeClr val="bg1"/>
                    </a:solidFill>
                    <a:latin typeface="標楷體" panose="03000509000000000000" pitchFamily="65" charset="-120"/>
                    <a:ea typeface="標楷體" panose="03000509000000000000" pitchFamily="65" charset="-120"/>
                  </a:endParaRPr>
                </a:p>
              </p:txBody>
            </p:sp>
            <p:cxnSp>
              <p:nvCxnSpPr>
                <p:cNvPr id="14" name="直線單箭頭接點 13">
                  <a:extLst>
                    <a:ext uri="{FF2B5EF4-FFF2-40B4-BE49-F238E27FC236}">
                      <a16:creationId xmlns:a16="http://schemas.microsoft.com/office/drawing/2014/main" id="{A64421C9-D3C8-08EF-78BB-3FE8781B9E79}"/>
                    </a:ext>
                  </a:extLst>
                </p:cNvPr>
                <p:cNvCxnSpPr>
                  <a:cxnSpLocks/>
                  <a:stCxn id="13" idx="3"/>
                </p:cNvCxnSpPr>
                <p:nvPr/>
              </p:nvCxnSpPr>
              <p:spPr>
                <a:xfrm>
                  <a:off x="2773217" y="1163782"/>
                  <a:ext cx="508000" cy="0"/>
                </a:xfrm>
                <a:prstGeom prst="straightConnector1">
                  <a:avLst/>
                </a:prstGeom>
                <a:ln w="19050" cap="flat" cmpd="sng" algn="ctr">
                  <a:solidFill>
                    <a:schemeClr val="accent5"/>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sp>
            <p:nvSpPr>
              <p:cNvPr id="19" name="矩形 18">
                <a:extLst>
                  <a:ext uri="{FF2B5EF4-FFF2-40B4-BE49-F238E27FC236}">
                    <a16:creationId xmlns:a16="http://schemas.microsoft.com/office/drawing/2014/main" id="{52AB5363-3D31-0E6B-0B04-B4366A947A2F}"/>
                  </a:ext>
                </a:extLst>
              </p:cNvPr>
              <p:cNvSpPr/>
              <p:nvPr/>
            </p:nvSpPr>
            <p:spPr>
              <a:xfrm>
                <a:off x="4553527" y="614220"/>
                <a:ext cx="1560945" cy="58189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bg1"/>
                    </a:solidFill>
                    <a:latin typeface="標楷體" panose="03000509000000000000" pitchFamily="65" charset="-120"/>
                    <a:ea typeface="標楷體" panose="03000509000000000000" pitchFamily="65" charset="-120"/>
                  </a:rPr>
                  <a:t>IK</a:t>
                </a:r>
                <a:r>
                  <a:rPr lang="zh-TW" altLang="en-US" dirty="0">
                    <a:solidFill>
                      <a:schemeClr val="bg1"/>
                    </a:solidFill>
                    <a:latin typeface="標楷體" panose="03000509000000000000" pitchFamily="65" charset="-120"/>
                    <a:ea typeface="標楷體" panose="03000509000000000000" pitchFamily="65" charset="-120"/>
                  </a:rPr>
                  <a:t>計算硬體關節目標角度</a:t>
                </a:r>
              </a:p>
            </p:txBody>
          </p:sp>
          <p:sp>
            <p:nvSpPr>
              <p:cNvPr id="23" name="矩形 22">
                <a:extLst>
                  <a:ext uri="{FF2B5EF4-FFF2-40B4-BE49-F238E27FC236}">
                    <a16:creationId xmlns:a16="http://schemas.microsoft.com/office/drawing/2014/main" id="{12CAAB60-2887-23C1-D8ED-ABB8CA1859DF}"/>
                  </a:ext>
                </a:extLst>
              </p:cNvPr>
              <p:cNvSpPr/>
              <p:nvPr/>
            </p:nvSpPr>
            <p:spPr>
              <a:xfrm>
                <a:off x="6391565" y="427186"/>
                <a:ext cx="1524000" cy="58189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bg1"/>
                    </a:solidFill>
                    <a:latin typeface="標楷體" panose="03000509000000000000" pitchFamily="65" charset="-120"/>
                    <a:ea typeface="標楷體" panose="03000509000000000000" pitchFamily="65" charset="-120"/>
                  </a:rPr>
                  <a:t>推算總重心</a:t>
                </a:r>
              </a:p>
            </p:txBody>
          </p:sp>
          <p:sp>
            <p:nvSpPr>
              <p:cNvPr id="26" name="矩形 25">
                <a:extLst>
                  <a:ext uri="{FF2B5EF4-FFF2-40B4-BE49-F238E27FC236}">
                    <a16:creationId xmlns:a16="http://schemas.microsoft.com/office/drawing/2014/main" id="{BE42870C-9185-428E-CA0F-DC7C0F036075}"/>
                  </a:ext>
                </a:extLst>
              </p:cNvPr>
              <p:cNvSpPr/>
              <p:nvPr/>
            </p:nvSpPr>
            <p:spPr>
              <a:xfrm>
                <a:off x="6391565" y="1009076"/>
                <a:ext cx="1524000" cy="58189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bg1"/>
                    </a:solidFill>
                    <a:latin typeface="標楷體" panose="03000509000000000000" pitchFamily="65" charset="-120"/>
                    <a:ea typeface="標楷體" panose="03000509000000000000" pitchFamily="65" charset="-120"/>
                  </a:rPr>
                  <a:t>臨界值迴避</a:t>
                </a:r>
              </a:p>
            </p:txBody>
          </p:sp>
          <p:sp>
            <p:nvSpPr>
              <p:cNvPr id="27" name="矩形 26">
                <a:extLst>
                  <a:ext uri="{FF2B5EF4-FFF2-40B4-BE49-F238E27FC236}">
                    <a16:creationId xmlns:a16="http://schemas.microsoft.com/office/drawing/2014/main" id="{117819B0-1A0C-3F61-D3EC-8579A9488929}"/>
                  </a:ext>
                </a:extLst>
              </p:cNvPr>
              <p:cNvSpPr/>
              <p:nvPr/>
            </p:nvSpPr>
            <p:spPr>
              <a:xfrm>
                <a:off x="6391565" y="1590966"/>
                <a:ext cx="1524000" cy="58189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bg1"/>
                    </a:solidFill>
                    <a:latin typeface="標楷體" panose="03000509000000000000" pitchFamily="65" charset="-120"/>
                    <a:ea typeface="標楷體" panose="03000509000000000000" pitchFamily="65" charset="-120"/>
                  </a:rPr>
                  <a:t>自撞檢查</a:t>
                </a:r>
              </a:p>
            </p:txBody>
          </p:sp>
          <p:sp>
            <p:nvSpPr>
              <p:cNvPr id="41" name="矩形 40">
                <a:extLst>
                  <a:ext uri="{FF2B5EF4-FFF2-40B4-BE49-F238E27FC236}">
                    <a16:creationId xmlns:a16="http://schemas.microsoft.com/office/drawing/2014/main" id="{F818574D-8F53-C0B1-0BD8-3B9FA50EFC8A}"/>
                  </a:ext>
                </a:extLst>
              </p:cNvPr>
              <p:cNvSpPr/>
              <p:nvPr/>
            </p:nvSpPr>
            <p:spPr>
              <a:xfrm>
                <a:off x="10245440" y="2708123"/>
                <a:ext cx="1524000" cy="58189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bg1"/>
                    </a:solidFill>
                    <a:latin typeface="標楷體" panose="03000509000000000000" pitchFamily="65" charset="-120"/>
                    <a:ea typeface="標楷體" panose="03000509000000000000" pitchFamily="65" charset="-120"/>
                  </a:rPr>
                  <a:t>傳送到機器人</a:t>
                </a:r>
              </a:p>
            </p:txBody>
          </p:sp>
          <p:sp>
            <p:nvSpPr>
              <p:cNvPr id="79" name="流程圖: 決策 78">
                <a:extLst>
                  <a:ext uri="{FF2B5EF4-FFF2-40B4-BE49-F238E27FC236}">
                    <a16:creationId xmlns:a16="http://schemas.microsoft.com/office/drawing/2014/main" id="{F266CE7A-9579-A568-F1E3-732A4D3C2680}"/>
                  </a:ext>
                </a:extLst>
              </p:cNvPr>
              <p:cNvSpPr/>
              <p:nvPr/>
            </p:nvSpPr>
            <p:spPr>
              <a:xfrm>
                <a:off x="8721440" y="383310"/>
                <a:ext cx="1524000" cy="1087584"/>
              </a:xfrm>
              <a:prstGeom prst="flowChartDecision">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bg1"/>
                    </a:solidFill>
                    <a:latin typeface="標楷體" panose="03000509000000000000" pitchFamily="65" charset="-120"/>
                    <a:ea typeface="標楷體" panose="03000509000000000000" pitchFamily="65" charset="-120"/>
                  </a:rPr>
                  <a:t>判斷是否異常</a:t>
                </a:r>
              </a:p>
            </p:txBody>
          </p:sp>
          <p:sp>
            <p:nvSpPr>
              <p:cNvPr id="91" name="文字方塊 90">
                <a:extLst>
                  <a:ext uri="{FF2B5EF4-FFF2-40B4-BE49-F238E27FC236}">
                    <a16:creationId xmlns:a16="http://schemas.microsoft.com/office/drawing/2014/main" id="{96EA9307-E93F-57C9-A628-E69C739AD3F4}"/>
                  </a:ext>
                </a:extLst>
              </p:cNvPr>
              <p:cNvSpPr txBox="1"/>
              <p:nvPr/>
            </p:nvSpPr>
            <p:spPr>
              <a:xfrm>
                <a:off x="9483440" y="1541257"/>
                <a:ext cx="369451" cy="276999"/>
              </a:xfrm>
              <a:prstGeom prst="rect">
                <a:avLst/>
              </a:prstGeom>
              <a:noFill/>
            </p:spPr>
            <p:txBody>
              <a:bodyPr wrap="square" rtlCol="0">
                <a:spAutoFit/>
              </a:bodyPr>
              <a:lstStyle/>
              <a:p>
                <a:r>
                  <a:rPr lang="zh-TW" altLang="en-US" sz="1200" dirty="0">
                    <a:latin typeface="標楷體" panose="03000509000000000000" pitchFamily="65" charset="-120"/>
                    <a:ea typeface="標楷體" panose="03000509000000000000" pitchFamily="65" charset="-120"/>
                  </a:rPr>
                  <a:t>是</a:t>
                </a:r>
              </a:p>
            </p:txBody>
          </p:sp>
          <p:sp>
            <p:nvSpPr>
              <p:cNvPr id="101" name="文字方塊 100">
                <a:extLst>
                  <a:ext uri="{FF2B5EF4-FFF2-40B4-BE49-F238E27FC236}">
                    <a16:creationId xmlns:a16="http://schemas.microsoft.com/office/drawing/2014/main" id="{067D4595-23CA-0C00-F653-99985A70100F}"/>
                  </a:ext>
                </a:extLst>
              </p:cNvPr>
              <p:cNvSpPr txBox="1"/>
              <p:nvPr/>
            </p:nvSpPr>
            <p:spPr>
              <a:xfrm>
                <a:off x="10404771" y="669443"/>
                <a:ext cx="369451" cy="276999"/>
              </a:xfrm>
              <a:prstGeom prst="rect">
                <a:avLst/>
              </a:prstGeom>
              <a:noFill/>
            </p:spPr>
            <p:txBody>
              <a:bodyPr wrap="square" rtlCol="0">
                <a:spAutoFit/>
              </a:bodyPr>
              <a:lstStyle/>
              <a:p>
                <a:r>
                  <a:rPr lang="zh-TW" altLang="en-US" sz="1200" dirty="0">
                    <a:latin typeface="標楷體" panose="03000509000000000000" pitchFamily="65" charset="-120"/>
                    <a:ea typeface="標楷體" panose="03000509000000000000" pitchFamily="65" charset="-120"/>
                  </a:rPr>
                  <a:t>否</a:t>
                </a:r>
              </a:p>
            </p:txBody>
          </p:sp>
          <p:sp>
            <p:nvSpPr>
              <p:cNvPr id="102" name="矩形 101">
                <a:extLst>
                  <a:ext uri="{FF2B5EF4-FFF2-40B4-BE49-F238E27FC236}">
                    <a16:creationId xmlns:a16="http://schemas.microsoft.com/office/drawing/2014/main" id="{82AA7CE6-3EFF-1296-C855-5C85D311B2DE}"/>
                  </a:ext>
                </a:extLst>
              </p:cNvPr>
              <p:cNvSpPr/>
              <p:nvPr/>
            </p:nvSpPr>
            <p:spPr>
              <a:xfrm>
                <a:off x="8721440" y="1944036"/>
                <a:ext cx="1524000" cy="58189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bg1"/>
                    </a:solidFill>
                    <a:latin typeface="標楷體" panose="03000509000000000000" pitchFamily="65" charset="-120"/>
                    <a:ea typeface="標楷體" panose="03000509000000000000" pitchFamily="65" charset="-120"/>
                  </a:rPr>
                  <a:t>移除問題動作</a:t>
                </a:r>
              </a:p>
            </p:txBody>
          </p:sp>
          <p:cxnSp>
            <p:nvCxnSpPr>
              <p:cNvPr id="109" name="直線單箭頭接點 108">
                <a:extLst>
                  <a:ext uri="{FF2B5EF4-FFF2-40B4-BE49-F238E27FC236}">
                    <a16:creationId xmlns:a16="http://schemas.microsoft.com/office/drawing/2014/main" id="{3EC04FA1-6A03-F115-DF5F-E9576B6A8975}"/>
                  </a:ext>
                </a:extLst>
              </p:cNvPr>
              <p:cNvCxnSpPr>
                <a:cxnSpLocks/>
                <a:endCxn id="41" idx="0"/>
              </p:cNvCxnSpPr>
              <p:nvPr/>
            </p:nvCxnSpPr>
            <p:spPr>
              <a:xfrm>
                <a:off x="11007440" y="927102"/>
                <a:ext cx="0" cy="1781021"/>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113" name="直線接點 112">
                <a:extLst>
                  <a:ext uri="{FF2B5EF4-FFF2-40B4-BE49-F238E27FC236}">
                    <a16:creationId xmlns:a16="http://schemas.microsoft.com/office/drawing/2014/main" id="{93D223EB-D9FD-73DC-3694-4F73D2678ECA}"/>
                  </a:ext>
                </a:extLst>
              </p:cNvPr>
              <p:cNvCxnSpPr>
                <a:cxnSpLocks/>
                <a:stCxn id="102" idx="2"/>
              </p:cNvCxnSpPr>
              <p:nvPr/>
            </p:nvCxnSpPr>
            <p:spPr>
              <a:xfrm>
                <a:off x="9483440" y="2525926"/>
                <a:ext cx="0" cy="473142"/>
              </a:xfrm>
              <a:prstGeom prst="line">
                <a:avLst/>
              </a:prstGeom>
            </p:spPr>
            <p:style>
              <a:lnRef idx="1">
                <a:schemeClr val="accent5"/>
              </a:lnRef>
              <a:fillRef idx="0">
                <a:schemeClr val="accent5"/>
              </a:fillRef>
              <a:effectRef idx="0">
                <a:schemeClr val="accent5"/>
              </a:effectRef>
              <a:fontRef idx="minor">
                <a:schemeClr val="tx1"/>
              </a:fontRef>
            </p:style>
          </p:cxnSp>
          <p:cxnSp>
            <p:nvCxnSpPr>
              <p:cNvPr id="114" name="直線單箭頭接點 113">
                <a:extLst>
                  <a:ext uri="{FF2B5EF4-FFF2-40B4-BE49-F238E27FC236}">
                    <a16:creationId xmlns:a16="http://schemas.microsoft.com/office/drawing/2014/main" id="{E5020065-AE6E-323E-19A7-C0A6A8C6A6F6}"/>
                  </a:ext>
                </a:extLst>
              </p:cNvPr>
              <p:cNvCxnSpPr>
                <a:cxnSpLocks/>
                <a:endCxn id="41" idx="1"/>
              </p:cNvCxnSpPr>
              <p:nvPr/>
            </p:nvCxnSpPr>
            <p:spPr>
              <a:xfrm>
                <a:off x="9483440" y="2999068"/>
                <a:ext cx="762000" cy="0"/>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120" name="直線單箭頭接點 119">
                <a:extLst>
                  <a:ext uri="{FF2B5EF4-FFF2-40B4-BE49-F238E27FC236}">
                    <a16:creationId xmlns:a16="http://schemas.microsoft.com/office/drawing/2014/main" id="{C8EFA9BF-5D68-237A-F5F0-AA757C6311A0}"/>
                  </a:ext>
                </a:extLst>
              </p:cNvPr>
              <p:cNvCxnSpPr>
                <a:cxnSpLocks/>
                <a:stCxn id="23" idx="3"/>
                <a:endCxn id="79" idx="1"/>
              </p:cNvCxnSpPr>
              <p:nvPr/>
            </p:nvCxnSpPr>
            <p:spPr>
              <a:xfrm>
                <a:off x="7915565" y="718131"/>
                <a:ext cx="805875" cy="208971"/>
              </a:xfrm>
              <a:prstGeom prst="straightConnector1">
                <a:avLst/>
              </a:prstGeom>
              <a:ln w="19050" cap="flat" cmpd="sng" algn="ctr">
                <a:solidFill>
                  <a:schemeClr val="accent5"/>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23" name="直線單箭頭接點 122">
                <a:extLst>
                  <a:ext uri="{FF2B5EF4-FFF2-40B4-BE49-F238E27FC236}">
                    <a16:creationId xmlns:a16="http://schemas.microsoft.com/office/drawing/2014/main" id="{EFF45006-0BE0-4FA2-41B8-55D2F163C862}"/>
                  </a:ext>
                </a:extLst>
              </p:cNvPr>
              <p:cNvCxnSpPr>
                <a:cxnSpLocks/>
                <a:stCxn id="26" idx="3"/>
                <a:endCxn id="79" idx="1"/>
              </p:cNvCxnSpPr>
              <p:nvPr/>
            </p:nvCxnSpPr>
            <p:spPr>
              <a:xfrm flipV="1">
                <a:off x="7915565" y="927102"/>
                <a:ext cx="805875" cy="372919"/>
              </a:xfrm>
              <a:prstGeom prst="straightConnector1">
                <a:avLst/>
              </a:prstGeom>
              <a:ln w="19050" cap="flat" cmpd="sng" algn="ctr">
                <a:solidFill>
                  <a:schemeClr val="accent5"/>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24" name="直線單箭頭接點 123">
                <a:extLst>
                  <a:ext uri="{FF2B5EF4-FFF2-40B4-BE49-F238E27FC236}">
                    <a16:creationId xmlns:a16="http://schemas.microsoft.com/office/drawing/2014/main" id="{6B3549D1-6A74-1254-312B-3D59F5B66D10}"/>
                  </a:ext>
                </a:extLst>
              </p:cNvPr>
              <p:cNvCxnSpPr>
                <a:cxnSpLocks/>
                <a:stCxn id="27" idx="3"/>
                <a:endCxn id="79" idx="1"/>
              </p:cNvCxnSpPr>
              <p:nvPr/>
            </p:nvCxnSpPr>
            <p:spPr>
              <a:xfrm flipV="1">
                <a:off x="7915565" y="927102"/>
                <a:ext cx="805875" cy="954809"/>
              </a:xfrm>
              <a:prstGeom prst="straightConnector1">
                <a:avLst/>
              </a:prstGeom>
              <a:ln w="19050" cap="flat" cmpd="sng" algn="ctr">
                <a:solidFill>
                  <a:schemeClr val="accent5"/>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grpSp>
      <p:cxnSp>
        <p:nvCxnSpPr>
          <p:cNvPr id="2" name="直線單箭頭接點 1">
            <a:extLst>
              <a:ext uri="{FF2B5EF4-FFF2-40B4-BE49-F238E27FC236}">
                <a16:creationId xmlns:a16="http://schemas.microsoft.com/office/drawing/2014/main" id="{3EEC691C-70D8-C28A-9804-75F314272A5A}"/>
              </a:ext>
            </a:extLst>
          </p:cNvPr>
          <p:cNvCxnSpPr>
            <a:cxnSpLocks/>
            <a:endCxn id="134" idx="0"/>
          </p:cNvCxnSpPr>
          <p:nvPr/>
        </p:nvCxnSpPr>
        <p:spPr>
          <a:xfrm>
            <a:off x="7150099" y="1175330"/>
            <a:ext cx="0" cy="524161"/>
          </a:xfrm>
          <a:prstGeom prst="straightConnector1">
            <a:avLst/>
          </a:prstGeom>
          <a:ln w="19050" cap="flat" cmpd="sng" algn="ctr">
            <a:solidFill>
              <a:schemeClr val="accent5"/>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5" name="直線接點 4">
            <a:extLst>
              <a:ext uri="{FF2B5EF4-FFF2-40B4-BE49-F238E27FC236}">
                <a16:creationId xmlns:a16="http://schemas.microsoft.com/office/drawing/2014/main" id="{94D7BC7F-488A-F2AC-F72C-5465E4E4ABF7}"/>
              </a:ext>
            </a:extLst>
          </p:cNvPr>
          <p:cNvCxnSpPr>
            <a:cxnSpLocks/>
            <a:stCxn id="19" idx="0"/>
          </p:cNvCxnSpPr>
          <p:nvPr/>
        </p:nvCxnSpPr>
        <p:spPr>
          <a:xfrm flipH="1" flipV="1">
            <a:off x="5330533" y="1175330"/>
            <a:ext cx="1" cy="1203035"/>
          </a:xfrm>
          <a:prstGeom prst="line">
            <a:avLst/>
          </a:prstGeom>
        </p:spPr>
        <p:style>
          <a:lnRef idx="1">
            <a:schemeClr val="accent5"/>
          </a:lnRef>
          <a:fillRef idx="0">
            <a:schemeClr val="accent5"/>
          </a:fillRef>
          <a:effectRef idx="0">
            <a:schemeClr val="accent5"/>
          </a:effectRef>
          <a:fontRef idx="minor">
            <a:schemeClr val="tx1"/>
          </a:fontRef>
        </p:style>
      </p:cxnSp>
      <p:cxnSp>
        <p:nvCxnSpPr>
          <p:cNvPr id="9" name="直線接點 8">
            <a:extLst>
              <a:ext uri="{FF2B5EF4-FFF2-40B4-BE49-F238E27FC236}">
                <a16:creationId xmlns:a16="http://schemas.microsoft.com/office/drawing/2014/main" id="{01F4BDAF-3B85-05CA-2009-BA7D0D25453A}"/>
              </a:ext>
            </a:extLst>
          </p:cNvPr>
          <p:cNvCxnSpPr>
            <a:cxnSpLocks/>
          </p:cNvCxnSpPr>
          <p:nvPr/>
        </p:nvCxnSpPr>
        <p:spPr>
          <a:xfrm flipH="1">
            <a:off x="5330532" y="1175330"/>
            <a:ext cx="1819566" cy="0"/>
          </a:xfrm>
          <a:prstGeom prst="line">
            <a:avLst/>
          </a:prstGeom>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2150285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63E3E446-91A6-15BD-CE26-451E3364C7DA}"/>
              </a:ext>
            </a:extLst>
          </p:cNvPr>
          <p:cNvPicPr>
            <a:picLocks noChangeAspect="1"/>
          </p:cNvPicPr>
          <p:nvPr/>
        </p:nvPicPr>
        <p:blipFill>
          <a:blip r:embed="rId2"/>
          <a:stretch>
            <a:fillRect/>
          </a:stretch>
        </p:blipFill>
        <p:spPr>
          <a:xfrm>
            <a:off x="234915" y="1524000"/>
            <a:ext cx="11662046" cy="3718333"/>
          </a:xfrm>
          <a:prstGeom prst="rect">
            <a:avLst/>
          </a:prstGeom>
        </p:spPr>
      </p:pic>
    </p:spTree>
    <p:extLst>
      <p:ext uri="{BB962C8B-B14F-4D97-AF65-F5344CB8AC3E}">
        <p14:creationId xmlns:p14="http://schemas.microsoft.com/office/powerpoint/2010/main" val="37740229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220E01E2-6FF0-B0B2-6EF1-550F9C0872AD}"/>
              </a:ext>
            </a:extLst>
          </p:cNvPr>
          <p:cNvPicPr>
            <a:picLocks noChangeAspect="1"/>
          </p:cNvPicPr>
          <p:nvPr/>
        </p:nvPicPr>
        <p:blipFill>
          <a:blip r:embed="rId2"/>
          <a:stretch>
            <a:fillRect/>
          </a:stretch>
        </p:blipFill>
        <p:spPr>
          <a:xfrm>
            <a:off x="1200728" y="716973"/>
            <a:ext cx="9642764" cy="5424054"/>
          </a:xfrm>
          <a:prstGeom prst="rect">
            <a:avLst/>
          </a:prstGeom>
        </p:spPr>
      </p:pic>
    </p:spTree>
    <p:extLst>
      <p:ext uri="{BB962C8B-B14F-4D97-AF65-F5344CB8AC3E}">
        <p14:creationId xmlns:p14="http://schemas.microsoft.com/office/powerpoint/2010/main" val="4699966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31AEC8-582A-84A1-0188-9EEC8B3CA46F}"/>
            </a:ext>
          </a:extLst>
        </p:cNvPr>
        <p:cNvGrpSpPr/>
        <p:nvPr/>
      </p:nvGrpSpPr>
      <p:grpSpPr>
        <a:xfrm>
          <a:off x="0" y="0"/>
          <a:ext cx="0" cy="0"/>
          <a:chOff x="0" y="0"/>
          <a:chExt cx="0" cy="0"/>
        </a:xfrm>
      </p:grpSpPr>
      <p:grpSp>
        <p:nvGrpSpPr>
          <p:cNvPr id="11" name="群組 10">
            <a:extLst>
              <a:ext uri="{FF2B5EF4-FFF2-40B4-BE49-F238E27FC236}">
                <a16:creationId xmlns:a16="http://schemas.microsoft.com/office/drawing/2014/main" id="{C48938E1-F505-023D-DB8F-9E6CCB7121FB}"/>
              </a:ext>
            </a:extLst>
          </p:cNvPr>
          <p:cNvGrpSpPr/>
          <p:nvPr/>
        </p:nvGrpSpPr>
        <p:grpSpPr>
          <a:xfrm>
            <a:off x="1054099" y="2625436"/>
            <a:ext cx="2707594" cy="884631"/>
            <a:chOff x="1209964" y="602674"/>
            <a:chExt cx="3012543" cy="1092199"/>
          </a:xfrm>
        </p:grpSpPr>
        <p:sp>
          <p:nvSpPr>
            <p:cNvPr id="4" name="矩形 3">
              <a:extLst>
                <a:ext uri="{FF2B5EF4-FFF2-40B4-BE49-F238E27FC236}">
                  <a16:creationId xmlns:a16="http://schemas.microsoft.com/office/drawing/2014/main" id="{E51BE9DA-0FE2-3558-A254-24CFF794FB64}"/>
                </a:ext>
              </a:extLst>
            </p:cNvPr>
            <p:cNvSpPr/>
            <p:nvPr/>
          </p:nvSpPr>
          <p:spPr>
            <a:xfrm>
              <a:off x="1209964" y="1112983"/>
              <a:ext cx="1524000" cy="58189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dirty="0" err="1">
                  <a:solidFill>
                    <a:schemeClr val="bg1"/>
                  </a:solidFill>
                  <a:latin typeface="標楷體" panose="03000509000000000000" pitchFamily="65" charset="-120"/>
                  <a:ea typeface="標楷體" panose="03000509000000000000" pitchFamily="65" charset="-120"/>
                </a:rPr>
                <a:t>vedio</a:t>
              </a:r>
              <a:endParaRPr lang="zh-TW" altLang="en-US" dirty="0">
                <a:solidFill>
                  <a:schemeClr val="bg1"/>
                </a:solidFill>
                <a:latin typeface="標楷體" panose="03000509000000000000" pitchFamily="65" charset="-120"/>
                <a:ea typeface="標楷體" panose="03000509000000000000" pitchFamily="65" charset="-120"/>
              </a:endParaRPr>
            </a:p>
          </p:txBody>
        </p:sp>
        <p:cxnSp>
          <p:nvCxnSpPr>
            <p:cNvPr id="7" name="直線單箭頭接點 6">
              <a:extLst>
                <a:ext uri="{FF2B5EF4-FFF2-40B4-BE49-F238E27FC236}">
                  <a16:creationId xmlns:a16="http://schemas.microsoft.com/office/drawing/2014/main" id="{EE31FA45-87EB-E53D-4DE2-665E20D7DE1C}"/>
                </a:ext>
              </a:extLst>
            </p:cNvPr>
            <p:cNvCxnSpPr>
              <a:cxnSpLocks/>
              <a:stCxn id="4" idx="3"/>
              <a:endCxn id="13" idx="1"/>
            </p:cNvCxnSpPr>
            <p:nvPr/>
          </p:nvCxnSpPr>
          <p:spPr>
            <a:xfrm flipV="1">
              <a:off x="2733964" y="602674"/>
              <a:ext cx="1488543" cy="801254"/>
            </a:xfrm>
            <a:prstGeom prst="straightConnector1">
              <a:avLst/>
            </a:prstGeom>
            <a:ln w="19050" cap="flat" cmpd="sng" algn="ctr">
              <a:solidFill>
                <a:schemeClr val="accent5"/>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grpSp>
        <p:nvGrpSpPr>
          <p:cNvPr id="12" name="群組 11">
            <a:extLst>
              <a:ext uri="{FF2B5EF4-FFF2-40B4-BE49-F238E27FC236}">
                <a16:creationId xmlns:a16="http://schemas.microsoft.com/office/drawing/2014/main" id="{A36DDCA8-E6EF-2C30-ABFD-9DB500F4E78A}"/>
              </a:ext>
            </a:extLst>
          </p:cNvPr>
          <p:cNvGrpSpPr/>
          <p:nvPr/>
        </p:nvGrpSpPr>
        <p:grpSpPr>
          <a:xfrm>
            <a:off x="3761693" y="2212109"/>
            <a:ext cx="1929154" cy="826654"/>
            <a:chOff x="1249217" y="653473"/>
            <a:chExt cx="2225207" cy="1020618"/>
          </a:xfrm>
        </p:grpSpPr>
        <p:sp>
          <p:nvSpPr>
            <p:cNvPr id="13" name="矩形 12">
              <a:extLst>
                <a:ext uri="{FF2B5EF4-FFF2-40B4-BE49-F238E27FC236}">
                  <a16:creationId xmlns:a16="http://schemas.microsoft.com/office/drawing/2014/main" id="{66A8A9D8-D010-A7A0-C94D-30E9A558424E}"/>
                </a:ext>
              </a:extLst>
            </p:cNvPr>
            <p:cNvSpPr/>
            <p:nvPr/>
          </p:nvSpPr>
          <p:spPr>
            <a:xfrm>
              <a:off x="1249217" y="653473"/>
              <a:ext cx="1524000" cy="1020618"/>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dirty="0" err="1">
                  <a:solidFill>
                    <a:schemeClr val="bg1"/>
                  </a:solidFill>
                  <a:latin typeface="標楷體" panose="03000509000000000000" pitchFamily="65" charset="-120"/>
                  <a:ea typeface="標楷體" panose="03000509000000000000" pitchFamily="65" charset="-120"/>
                </a:rPr>
                <a:t>llava</a:t>
              </a:r>
              <a:endParaRPr lang="en-US" altLang="zh-TW" dirty="0">
                <a:solidFill>
                  <a:schemeClr val="bg1"/>
                </a:solidFill>
                <a:latin typeface="標楷體" panose="03000509000000000000" pitchFamily="65" charset="-120"/>
                <a:ea typeface="標楷體" panose="03000509000000000000" pitchFamily="65" charset="-120"/>
              </a:endParaRPr>
            </a:p>
          </p:txBody>
        </p:sp>
        <p:cxnSp>
          <p:nvCxnSpPr>
            <p:cNvPr id="14" name="直線單箭頭接點 13">
              <a:extLst>
                <a:ext uri="{FF2B5EF4-FFF2-40B4-BE49-F238E27FC236}">
                  <a16:creationId xmlns:a16="http://schemas.microsoft.com/office/drawing/2014/main" id="{6332DF06-5EC7-D861-954C-96E2F39CA02B}"/>
                </a:ext>
              </a:extLst>
            </p:cNvPr>
            <p:cNvCxnSpPr>
              <a:cxnSpLocks/>
              <a:stCxn id="13" idx="3"/>
              <a:endCxn id="21" idx="1"/>
            </p:cNvCxnSpPr>
            <p:nvPr/>
          </p:nvCxnSpPr>
          <p:spPr>
            <a:xfrm>
              <a:off x="2773217" y="1163782"/>
              <a:ext cx="701207" cy="0"/>
            </a:xfrm>
            <a:prstGeom prst="straightConnector1">
              <a:avLst/>
            </a:prstGeom>
            <a:ln w="19050" cap="flat" cmpd="sng" algn="ctr">
              <a:solidFill>
                <a:schemeClr val="accent5"/>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grpSp>
        <p:nvGrpSpPr>
          <p:cNvPr id="6" name="群組 5">
            <a:extLst>
              <a:ext uri="{FF2B5EF4-FFF2-40B4-BE49-F238E27FC236}">
                <a16:creationId xmlns:a16="http://schemas.microsoft.com/office/drawing/2014/main" id="{A0E5291D-80F2-57C0-FA66-76B00AADFE8F}"/>
              </a:ext>
            </a:extLst>
          </p:cNvPr>
          <p:cNvGrpSpPr/>
          <p:nvPr/>
        </p:nvGrpSpPr>
        <p:grpSpPr>
          <a:xfrm>
            <a:off x="3761693" y="3405910"/>
            <a:ext cx="1929154" cy="826654"/>
            <a:chOff x="1249217" y="653473"/>
            <a:chExt cx="2146429" cy="1020618"/>
          </a:xfrm>
        </p:grpSpPr>
        <p:sp>
          <p:nvSpPr>
            <p:cNvPr id="8" name="矩形 7">
              <a:extLst>
                <a:ext uri="{FF2B5EF4-FFF2-40B4-BE49-F238E27FC236}">
                  <a16:creationId xmlns:a16="http://schemas.microsoft.com/office/drawing/2014/main" id="{39B6663A-9C53-AE00-26ED-406EDFFC0C5A}"/>
                </a:ext>
              </a:extLst>
            </p:cNvPr>
            <p:cNvSpPr/>
            <p:nvPr/>
          </p:nvSpPr>
          <p:spPr>
            <a:xfrm>
              <a:off x="1249217" y="653473"/>
              <a:ext cx="1524000" cy="1020618"/>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bg1"/>
                  </a:solidFill>
                  <a:latin typeface="標楷體" panose="03000509000000000000" pitchFamily="65" charset="-120"/>
                  <a:ea typeface="標楷體" panose="03000509000000000000" pitchFamily="65" charset="-120"/>
                </a:rPr>
                <a:t>人工</a:t>
              </a:r>
              <a:endParaRPr lang="en-US" altLang="zh-TW" dirty="0">
                <a:solidFill>
                  <a:schemeClr val="bg1"/>
                </a:solidFill>
                <a:latin typeface="標楷體" panose="03000509000000000000" pitchFamily="65" charset="-120"/>
                <a:ea typeface="標楷體" panose="03000509000000000000" pitchFamily="65" charset="-120"/>
              </a:endParaRPr>
            </a:p>
          </p:txBody>
        </p:sp>
        <p:cxnSp>
          <p:nvCxnSpPr>
            <p:cNvPr id="10" name="直線單箭頭接點 9">
              <a:extLst>
                <a:ext uri="{FF2B5EF4-FFF2-40B4-BE49-F238E27FC236}">
                  <a16:creationId xmlns:a16="http://schemas.microsoft.com/office/drawing/2014/main" id="{F01A87EB-5200-2347-2744-86EBDEB499AA}"/>
                </a:ext>
              </a:extLst>
            </p:cNvPr>
            <p:cNvCxnSpPr>
              <a:cxnSpLocks/>
              <a:stCxn id="8" idx="3"/>
              <a:endCxn id="28" idx="1"/>
            </p:cNvCxnSpPr>
            <p:nvPr/>
          </p:nvCxnSpPr>
          <p:spPr>
            <a:xfrm>
              <a:off x="2773217" y="1163782"/>
              <a:ext cx="622429" cy="19955"/>
            </a:xfrm>
            <a:prstGeom prst="straightConnector1">
              <a:avLst/>
            </a:prstGeom>
            <a:ln w="19050" cap="flat" cmpd="sng" algn="ctr">
              <a:solidFill>
                <a:schemeClr val="accent5"/>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cxnSp>
        <p:nvCxnSpPr>
          <p:cNvPr id="16" name="直線單箭頭接點 15">
            <a:extLst>
              <a:ext uri="{FF2B5EF4-FFF2-40B4-BE49-F238E27FC236}">
                <a16:creationId xmlns:a16="http://schemas.microsoft.com/office/drawing/2014/main" id="{52EECBF3-CE0C-61AA-38AB-3194B6B15FF7}"/>
              </a:ext>
            </a:extLst>
          </p:cNvPr>
          <p:cNvCxnSpPr>
            <a:cxnSpLocks/>
            <a:stCxn id="4" idx="3"/>
            <a:endCxn id="8" idx="1"/>
          </p:cNvCxnSpPr>
          <p:nvPr/>
        </p:nvCxnSpPr>
        <p:spPr>
          <a:xfrm>
            <a:off x="2423830" y="3274415"/>
            <a:ext cx="1337863" cy="544822"/>
          </a:xfrm>
          <a:prstGeom prst="straightConnector1">
            <a:avLst/>
          </a:prstGeom>
          <a:ln w="19050" cap="flat" cmpd="sng" algn="ctr">
            <a:solidFill>
              <a:schemeClr val="accent5"/>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nvGrpSpPr>
          <p:cNvPr id="20" name="群組 19">
            <a:extLst>
              <a:ext uri="{FF2B5EF4-FFF2-40B4-BE49-F238E27FC236}">
                <a16:creationId xmlns:a16="http://schemas.microsoft.com/office/drawing/2014/main" id="{F800C2AF-3284-F128-1355-CB8F52090E99}"/>
              </a:ext>
            </a:extLst>
          </p:cNvPr>
          <p:cNvGrpSpPr/>
          <p:nvPr/>
        </p:nvGrpSpPr>
        <p:grpSpPr>
          <a:xfrm>
            <a:off x="5690847" y="2212109"/>
            <a:ext cx="2614019" cy="1201882"/>
            <a:chOff x="1249217" y="653473"/>
            <a:chExt cx="2908429" cy="1483889"/>
          </a:xfrm>
        </p:grpSpPr>
        <p:sp>
          <p:nvSpPr>
            <p:cNvPr id="21" name="矩形 20">
              <a:extLst>
                <a:ext uri="{FF2B5EF4-FFF2-40B4-BE49-F238E27FC236}">
                  <a16:creationId xmlns:a16="http://schemas.microsoft.com/office/drawing/2014/main" id="{1802D4BC-3C13-6EE8-3FE5-584104F23921}"/>
                </a:ext>
              </a:extLst>
            </p:cNvPr>
            <p:cNvSpPr/>
            <p:nvPr/>
          </p:nvSpPr>
          <p:spPr>
            <a:xfrm>
              <a:off x="1249217" y="653473"/>
              <a:ext cx="1524000" cy="1020618"/>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bg1"/>
                  </a:solidFill>
                  <a:latin typeface="標楷體" panose="03000509000000000000" pitchFamily="65" charset="-120"/>
                  <a:ea typeface="標楷體" panose="03000509000000000000" pitchFamily="65" charset="-120"/>
                </a:rPr>
                <a:t>得到分數</a:t>
              </a:r>
              <a:endParaRPr lang="en-US" altLang="zh-TW" dirty="0">
                <a:solidFill>
                  <a:schemeClr val="bg1"/>
                </a:solidFill>
                <a:latin typeface="標楷體" panose="03000509000000000000" pitchFamily="65" charset="-120"/>
                <a:ea typeface="標楷體" panose="03000509000000000000" pitchFamily="65" charset="-120"/>
              </a:endParaRPr>
            </a:p>
          </p:txBody>
        </p:sp>
        <p:cxnSp>
          <p:nvCxnSpPr>
            <p:cNvPr id="22" name="直線單箭頭接點 21">
              <a:extLst>
                <a:ext uri="{FF2B5EF4-FFF2-40B4-BE49-F238E27FC236}">
                  <a16:creationId xmlns:a16="http://schemas.microsoft.com/office/drawing/2014/main" id="{AE8096C1-98E0-2842-4279-5708A2FF1C17}"/>
                </a:ext>
              </a:extLst>
            </p:cNvPr>
            <p:cNvCxnSpPr>
              <a:cxnSpLocks/>
              <a:stCxn id="21" idx="3"/>
              <a:endCxn id="35" idx="1"/>
            </p:cNvCxnSpPr>
            <p:nvPr/>
          </p:nvCxnSpPr>
          <p:spPr>
            <a:xfrm>
              <a:off x="2773217" y="1163782"/>
              <a:ext cx="1384429" cy="973580"/>
            </a:xfrm>
            <a:prstGeom prst="straightConnector1">
              <a:avLst/>
            </a:prstGeom>
            <a:ln w="19050" cap="flat" cmpd="sng" algn="ctr">
              <a:solidFill>
                <a:schemeClr val="accent5"/>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grpSp>
        <p:nvGrpSpPr>
          <p:cNvPr id="25" name="群組 24">
            <a:extLst>
              <a:ext uri="{FF2B5EF4-FFF2-40B4-BE49-F238E27FC236}">
                <a16:creationId xmlns:a16="http://schemas.microsoft.com/office/drawing/2014/main" id="{C48CAC71-CB50-E290-4823-8FBD3783B32D}"/>
              </a:ext>
            </a:extLst>
          </p:cNvPr>
          <p:cNvGrpSpPr/>
          <p:nvPr/>
        </p:nvGrpSpPr>
        <p:grpSpPr>
          <a:xfrm>
            <a:off x="5690847" y="3413991"/>
            <a:ext cx="2614019" cy="834736"/>
            <a:chOff x="1249217" y="606435"/>
            <a:chExt cx="2908429" cy="1030596"/>
          </a:xfrm>
        </p:grpSpPr>
        <p:sp>
          <p:nvSpPr>
            <p:cNvPr id="28" name="矩形 27">
              <a:extLst>
                <a:ext uri="{FF2B5EF4-FFF2-40B4-BE49-F238E27FC236}">
                  <a16:creationId xmlns:a16="http://schemas.microsoft.com/office/drawing/2014/main" id="{577F2C30-9816-56BC-F185-8730A4690CFD}"/>
                </a:ext>
              </a:extLst>
            </p:cNvPr>
            <p:cNvSpPr/>
            <p:nvPr/>
          </p:nvSpPr>
          <p:spPr>
            <a:xfrm>
              <a:off x="1249217" y="616413"/>
              <a:ext cx="1524000" cy="1020618"/>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bg1"/>
                  </a:solidFill>
                  <a:latin typeface="標楷體" panose="03000509000000000000" pitchFamily="65" charset="-120"/>
                  <a:ea typeface="標楷體" panose="03000509000000000000" pitchFamily="65" charset="-120"/>
                </a:rPr>
                <a:t>得到分數</a:t>
              </a:r>
              <a:endParaRPr lang="en-US" altLang="zh-TW" dirty="0">
                <a:solidFill>
                  <a:schemeClr val="bg1"/>
                </a:solidFill>
                <a:latin typeface="標楷體" panose="03000509000000000000" pitchFamily="65" charset="-120"/>
                <a:ea typeface="標楷體" panose="03000509000000000000" pitchFamily="65" charset="-120"/>
              </a:endParaRPr>
            </a:p>
          </p:txBody>
        </p:sp>
        <p:cxnSp>
          <p:nvCxnSpPr>
            <p:cNvPr id="29" name="直線單箭頭接點 28">
              <a:extLst>
                <a:ext uri="{FF2B5EF4-FFF2-40B4-BE49-F238E27FC236}">
                  <a16:creationId xmlns:a16="http://schemas.microsoft.com/office/drawing/2014/main" id="{96CA08A1-D9F8-B15A-4208-8942CEC83CB8}"/>
                </a:ext>
              </a:extLst>
            </p:cNvPr>
            <p:cNvCxnSpPr>
              <a:cxnSpLocks/>
              <a:stCxn id="28" idx="3"/>
              <a:endCxn id="35" idx="1"/>
            </p:cNvCxnSpPr>
            <p:nvPr/>
          </p:nvCxnSpPr>
          <p:spPr>
            <a:xfrm flipV="1">
              <a:off x="2773217" y="606435"/>
              <a:ext cx="1384429" cy="520287"/>
            </a:xfrm>
            <a:prstGeom prst="straightConnector1">
              <a:avLst/>
            </a:prstGeom>
            <a:ln w="19050" cap="flat" cmpd="sng" algn="ctr">
              <a:solidFill>
                <a:schemeClr val="accent5"/>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sp>
        <p:nvSpPr>
          <p:cNvPr id="35" name="矩形 34">
            <a:extLst>
              <a:ext uri="{FF2B5EF4-FFF2-40B4-BE49-F238E27FC236}">
                <a16:creationId xmlns:a16="http://schemas.microsoft.com/office/drawing/2014/main" id="{1FE3290D-F9A6-7D92-F8C2-259EC52AD453}"/>
              </a:ext>
            </a:extLst>
          </p:cNvPr>
          <p:cNvSpPr/>
          <p:nvPr/>
        </p:nvSpPr>
        <p:spPr>
          <a:xfrm>
            <a:off x="8304866" y="3000664"/>
            <a:ext cx="2603279" cy="826654"/>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bg1"/>
                </a:solidFill>
                <a:latin typeface="標楷體" panose="03000509000000000000" pitchFamily="65" charset="-120"/>
                <a:ea typeface="標楷體" panose="03000509000000000000" pitchFamily="65" charset="-120"/>
              </a:rPr>
              <a:t>得到人工跟自動的分數差別，以及得到回饋。</a:t>
            </a:r>
            <a:endParaRPr lang="en-US" altLang="zh-TW" dirty="0">
              <a:solidFill>
                <a:schemeClr val="bg1"/>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280486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49A7D-3DF9-1E3B-0A40-76040FDE32B9}"/>
            </a:ext>
          </a:extLst>
        </p:cNvPr>
        <p:cNvGrpSpPr/>
        <p:nvPr/>
      </p:nvGrpSpPr>
      <p:grpSpPr>
        <a:xfrm>
          <a:off x="0" y="0"/>
          <a:ext cx="0" cy="0"/>
          <a:chOff x="0" y="0"/>
          <a:chExt cx="0" cy="0"/>
        </a:xfrm>
      </p:grpSpPr>
      <p:pic>
        <p:nvPicPr>
          <p:cNvPr id="2" name="Q01">
            <a:hlinkClick r:id="" action="ppaction://media"/>
            <a:extLst>
              <a:ext uri="{FF2B5EF4-FFF2-40B4-BE49-F238E27FC236}">
                <a16:creationId xmlns:a16="http://schemas.microsoft.com/office/drawing/2014/main" id="{A8B60BAA-28CF-5D08-F5C7-D43B878B891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463637" y="483538"/>
            <a:ext cx="4353934" cy="5890923"/>
          </a:xfrm>
          <a:prstGeom prst="rect">
            <a:avLst/>
          </a:prstGeom>
        </p:spPr>
      </p:pic>
      <p:sp>
        <p:nvSpPr>
          <p:cNvPr id="3" name="矩形 2">
            <a:extLst>
              <a:ext uri="{FF2B5EF4-FFF2-40B4-BE49-F238E27FC236}">
                <a16:creationId xmlns:a16="http://schemas.microsoft.com/office/drawing/2014/main" id="{59368B2A-88BC-D507-B917-095541DD461F}"/>
              </a:ext>
            </a:extLst>
          </p:cNvPr>
          <p:cNvSpPr/>
          <p:nvPr/>
        </p:nvSpPr>
        <p:spPr>
          <a:xfrm>
            <a:off x="1719117" y="3022601"/>
            <a:ext cx="1524000" cy="58189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bg1"/>
                </a:solidFill>
                <a:latin typeface="標楷體" panose="03000509000000000000" pitchFamily="65" charset="-120"/>
                <a:ea typeface="標楷體" panose="03000509000000000000" pitchFamily="65" charset="-120"/>
              </a:rPr>
              <a:t>我很開心</a:t>
            </a:r>
          </a:p>
        </p:txBody>
      </p:sp>
    </p:spTree>
    <p:extLst>
      <p:ext uri="{BB962C8B-B14F-4D97-AF65-F5344CB8AC3E}">
        <p14:creationId xmlns:p14="http://schemas.microsoft.com/office/powerpoint/2010/main" val="2396211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57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Q02">
            <a:hlinkClick r:id="" action="ppaction://media"/>
            <a:extLst>
              <a:ext uri="{FF2B5EF4-FFF2-40B4-BE49-F238E27FC236}">
                <a16:creationId xmlns:a16="http://schemas.microsoft.com/office/drawing/2014/main" id="{CE614404-59F2-D17A-685F-4E2CEAABD51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019405" y="462106"/>
            <a:ext cx="3665250" cy="5933787"/>
          </a:xfrm>
          <a:prstGeom prst="rect">
            <a:avLst/>
          </a:prstGeom>
        </p:spPr>
      </p:pic>
      <p:sp>
        <p:nvSpPr>
          <p:cNvPr id="5" name="矩形 4">
            <a:extLst>
              <a:ext uri="{FF2B5EF4-FFF2-40B4-BE49-F238E27FC236}">
                <a16:creationId xmlns:a16="http://schemas.microsoft.com/office/drawing/2014/main" id="{56F1E213-D738-B002-3328-74F3D7A7B650}"/>
              </a:ext>
            </a:extLst>
          </p:cNvPr>
          <p:cNvSpPr/>
          <p:nvPr/>
        </p:nvSpPr>
        <p:spPr>
          <a:xfrm>
            <a:off x="1719117" y="3022601"/>
            <a:ext cx="1524000" cy="58189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bg1"/>
                </a:solidFill>
                <a:latin typeface="標楷體" panose="03000509000000000000" pitchFamily="65" charset="-120"/>
                <a:ea typeface="標楷體" panose="03000509000000000000" pitchFamily="65" charset="-120"/>
              </a:rPr>
              <a:t>我很難過</a:t>
            </a:r>
          </a:p>
        </p:txBody>
      </p:sp>
    </p:spTree>
    <p:extLst>
      <p:ext uri="{BB962C8B-B14F-4D97-AF65-F5344CB8AC3E}">
        <p14:creationId xmlns:p14="http://schemas.microsoft.com/office/powerpoint/2010/main" val="1204406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94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7AD21E30-587B-D0F7-7D15-8862E0C4DCFB}"/>
              </a:ext>
            </a:extLst>
          </p:cNvPr>
          <p:cNvPicPr>
            <a:picLocks noChangeAspect="1"/>
          </p:cNvPicPr>
          <p:nvPr/>
        </p:nvPicPr>
        <p:blipFill>
          <a:blip r:embed="rId2"/>
          <a:stretch>
            <a:fillRect/>
          </a:stretch>
        </p:blipFill>
        <p:spPr>
          <a:xfrm>
            <a:off x="1058771" y="1308026"/>
            <a:ext cx="9712861" cy="4030591"/>
          </a:xfrm>
          <a:prstGeom prst="rect">
            <a:avLst/>
          </a:prstGeom>
        </p:spPr>
      </p:pic>
    </p:spTree>
    <p:extLst>
      <p:ext uri="{BB962C8B-B14F-4D97-AF65-F5344CB8AC3E}">
        <p14:creationId xmlns:p14="http://schemas.microsoft.com/office/powerpoint/2010/main" val="6449294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695AA5A5-5EB9-713D-5858-29A65BA194C9}"/>
              </a:ext>
            </a:extLst>
          </p:cNvPr>
          <p:cNvPicPr>
            <a:picLocks noChangeAspect="1"/>
          </p:cNvPicPr>
          <p:nvPr/>
        </p:nvPicPr>
        <p:blipFill>
          <a:blip r:embed="rId2"/>
          <a:stretch>
            <a:fillRect/>
          </a:stretch>
        </p:blipFill>
        <p:spPr>
          <a:xfrm>
            <a:off x="2263060" y="406400"/>
            <a:ext cx="6945594" cy="5813599"/>
          </a:xfrm>
          <a:prstGeom prst="rect">
            <a:avLst/>
          </a:prstGeom>
        </p:spPr>
      </p:pic>
    </p:spTree>
    <p:extLst>
      <p:ext uri="{BB962C8B-B14F-4D97-AF65-F5344CB8AC3E}">
        <p14:creationId xmlns:p14="http://schemas.microsoft.com/office/powerpoint/2010/main" val="3664468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6EF33C-37EC-C27D-E362-0FA461915F81}"/>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099EEBAB-28C2-EFC6-F34C-39983E735A93}"/>
              </a:ext>
            </a:extLst>
          </p:cNvPr>
          <p:cNvSpPr>
            <a:spLocks noGrp="1"/>
          </p:cNvSpPr>
          <p:nvPr>
            <p:ph type="title"/>
          </p:nvPr>
        </p:nvSpPr>
        <p:spPr/>
        <p:txBody>
          <a:bodyPr/>
          <a:lstStyle/>
          <a:p>
            <a:r>
              <a:rPr lang="zh-TW" altLang="en-US" dirty="0"/>
              <a:t>階層</a:t>
            </a:r>
            <a:r>
              <a:rPr lang="en-US" altLang="zh-TW" dirty="0"/>
              <a:t> 1</a:t>
            </a:r>
            <a:endParaRPr lang="zh-TW" altLang="en-US" dirty="0"/>
          </a:p>
        </p:txBody>
      </p:sp>
      <p:sp>
        <p:nvSpPr>
          <p:cNvPr id="3" name="內容版面配置區 2">
            <a:extLst>
              <a:ext uri="{FF2B5EF4-FFF2-40B4-BE49-F238E27FC236}">
                <a16:creationId xmlns:a16="http://schemas.microsoft.com/office/drawing/2014/main" id="{85DC4E22-DDF1-56D3-AC89-27B11708089D}"/>
              </a:ext>
            </a:extLst>
          </p:cNvPr>
          <p:cNvSpPr>
            <a:spLocks noGrp="1"/>
          </p:cNvSpPr>
          <p:nvPr>
            <p:ph idx="1"/>
          </p:nvPr>
        </p:nvSpPr>
        <p:spPr>
          <a:xfrm>
            <a:off x="1066800" y="2462414"/>
            <a:ext cx="10058400" cy="3495041"/>
          </a:xfrm>
        </p:spPr>
        <p:txBody>
          <a:bodyPr>
            <a:noAutofit/>
          </a:bodyPr>
          <a:lstStyle/>
          <a:p>
            <a:pPr>
              <a:lnSpc>
                <a:spcPct val="200000"/>
              </a:lnSpc>
            </a:pPr>
            <a:r>
              <a:rPr lang="zh-TW" altLang="en-US" sz="2400" dirty="0"/>
              <a:t>使用 </a:t>
            </a:r>
            <a:r>
              <a:rPr lang="en-US" altLang="zh-TW" sz="2400" dirty="0"/>
              <a:t>LLM </a:t>
            </a:r>
            <a:r>
              <a:rPr lang="zh-TW" altLang="en-US" sz="2400" dirty="0"/>
              <a:t>將自然語言的情感表達轉換為身體姿態參數。</a:t>
            </a:r>
            <a:endParaRPr lang="en-US" altLang="zh-TW" sz="2400" dirty="0"/>
          </a:p>
          <a:p>
            <a:pPr>
              <a:lnSpc>
                <a:spcPct val="200000"/>
              </a:lnSpc>
            </a:pPr>
            <a:endParaRPr lang="zh-TW" altLang="en-US" sz="2400" dirty="0"/>
          </a:p>
        </p:txBody>
      </p:sp>
    </p:spTree>
    <p:extLst>
      <p:ext uri="{BB962C8B-B14F-4D97-AF65-F5344CB8AC3E}">
        <p14:creationId xmlns:p14="http://schemas.microsoft.com/office/powerpoint/2010/main" val="35516778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2AC3A8-2917-9875-7264-21699B4977BA}"/>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C34AC0D6-5BE2-7142-3639-342364F160FF}"/>
              </a:ext>
            </a:extLst>
          </p:cNvPr>
          <p:cNvSpPr>
            <a:spLocks noGrp="1"/>
          </p:cNvSpPr>
          <p:nvPr>
            <p:ph type="title"/>
          </p:nvPr>
        </p:nvSpPr>
        <p:spPr/>
        <p:txBody>
          <a:bodyPr/>
          <a:lstStyle/>
          <a:p>
            <a:r>
              <a:rPr lang="zh-TW" altLang="en-US" dirty="0"/>
              <a:t>階層</a:t>
            </a:r>
            <a:r>
              <a:rPr lang="en-US" altLang="zh-TW" dirty="0"/>
              <a:t> 1</a:t>
            </a:r>
            <a:endParaRPr lang="zh-TW" altLang="en-US" dirty="0"/>
          </a:p>
        </p:txBody>
      </p:sp>
      <p:pic>
        <p:nvPicPr>
          <p:cNvPr id="8" name="圖片 7">
            <a:extLst>
              <a:ext uri="{FF2B5EF4-FFF2-40B4-BE49-F238E27FC236}">
                <a16:creationId xmlns:a16="http://schemas.microsoft.com/office/drawing/2014/main" id="{11158B16-0A2D-A60A-977B-46866E3420F9}"/>
              </a:ext>
            </a:extLst>
          </p:cNvPr>
          <p:cNvPicPr>
            <a:picLocks noChangeAspect="1"/>
          </p:cNvPicPr>
          <p:nvPr/>
        </p:nvPicPr>
        <p:blipFill>
          <a:blip r:embed="rId2"/>
          <a:stretch>
            <a:fillRect/>
          </a:stretch>
        </p:blipFill>
        <p:spPr>
          <a:xfrm>
            <a:off x="3108792" y="2014194"/>
            <a:ext cx="5715798" cy="4048690"/>
          </a:xfrm>
          <a:prstGeom prst="rect">
            <a:avLst/>
          </a:prstGeom>
        </p:spPr>
      </p:pic>
    </p:spTree>
    <p:extLst>
      <p:ext uri="{BB962C8B-B14F-4D97-AF65-F5344CB8AC3E}">
        <p14:creationId xmlns:p14="http://schemas.microsoft.com/office/powerpoint/2010/main" val="33428101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ADEB42-B74F-41B7-928A-CAE84741B4E6}"/>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55CBEC99-402D-6DEA-4F94-604477A86D50}"/>
              </a:ext>
            </a:extLst>
          </p:cNvPr>
          <p:cNvSpPr>
            <a:spLocks noGrp="1"/>
          </p:cNvSpPr>
          <p:nvPr>
            <p:ph type="title"/>
          </p:nvPr>
        </p:nvSpPr>
        <p:spPr/>
        <p:txBody>
          <a:bodyPr/>
          <a:lstStyle/>
          <a:p>
            <a:r>
              <a:rPr lang="zh-TW" altLang="en-US" dirty="0"/>
              <a:t>階層</a:t>
            </a:r>
            <a:r>
              <a:rPr lang="en-US" altLang="zh-TW" dirty="0"/>
              <a:t> 1</a:t>
            </a:r>
            <a:endParaRPr lang="zh-TW" altLang="en-US" dirty="0"/>
          </a:p>
        </p:txBody>
      </p:sp>
      <p:sp>
        <p:nvSpPr>
          <p:cNvPr id="3" name="內容版面配置區 2">
            <a:extLst>
              <a:ext uri="{FF2B5EF4-FFF2-40B4-BE49-F238E27FC236}">
                <a16:creationId xmlns:a16="http://schemas.microsoft.com/office/drawing/2014/main" id="{383B9996-8EC8-D239-F6BA-9E3EDA9FB071}"/>
              </a:ext>
            </a:extLst>
          </p:cNvPr>
          <p:cNvSpPr>
            <a:spLocks noGrp="1"/>
          </p:cNvSpPr>
          <p:nvPr>
            <p:ph idx="1"/>
          </p:nvPr>
        </p:nvSpPr>
        <p:spPr>
          <a:xfrm>
            <a:off x="1066800" y="2462414"/>
            <a:ext cx="10058400" cy="3495041"/>
          </a:xfrm>
        </p:spPr>
        <p:txBody>
          <a:bodyPr>
            <a:noAutofit/>
          </a:bodyPr>
          <a:lstStyle/>
          <a:p>
            <a:pPr>
              <a:lnSpc>
                <a:spcPct val="200000"/>
              </a:lnSpc>
            </a:pPr>
            <a:r>
              <a:rPr lang="zh-TW" altLang="en-US" sz="2400" dirty="0"/>
              <a:t>使用 </a:t>
            </a:r>
            <a:r>
              <a:rPr lang="en-US" altLang="zh-TW" sz="2400" dirty="0"/>
              <a:t>LLM </a:t>
            </a:r>
            <a:r>
              <a:rPr lang="zh-TW" altLang="en-US" sz="2400" dirty="0"/>
              <a:t>將自然語言的情感表達轉換為身體姿態參數。</a:t>
            </a:r>
            <a:endParaRPr lang="en-US" altLang="zh-TW" sz="2400" dirty="0"/>
          </a:p>
          <a:p>
            <a:pPr>
              <a:lnSpc>
                <a:spcPct val="200000"/>
              </a:lnSpc>
            </a:pPr>
            <a:endParaRPr lang="zh-TW" altLang="en-US" sz="2400" dirty="0"/>
          </a:p>
        </p:txBody>
      </p:sp>
      <p:pic>
        <p:nvPicPr>
          <p:cNvPr id="7" name="圖片 6">
            <a:extLst>
              <a:ext uri="{FF2B5EF4-FFF2-40B4-BE49-F238E27FC236}">
                <a16:creationId xmlns:a16="http://schemas.microsoft.com/office/drawing/2014/main" id="{F512E9E5-DDAE-518A-1458-F331C78BC212}"/>
              </a:ext>
            </a:extLst>
          </p:cNvPr>
          <p:cNvPicPr>
            <a:picLocks noChangeAspect="1"/>
          </p:cNvPicPr>
          <p:nvPr/>
        </p:nvPicPr>
        <p:blipFill>
          <a:blip r:embed="rId2"/>
          <a:stretch>
            <a:fillRect/>
          </a:stretch>
        </p:blipFill>
        <p:spPr>
          <a:xfrm>
            <a:off x="632731" y="3823538"/>
            <a:ext cx="11088215" cy="848132"/>
          </a:xfrm>
          <a:prstGeom prst="rect">
            <a:avLst/>
          </a:prstGeom>
        </p:spPr>
      </p:pic>
      <p:pic>
        <p:nvPicPr>
          <p:cNvPr id="11" name="圖片 10">
            <a:extLst>
              <a:ext uri="{FF2B5EF4-FFF2-40B4-BE49-F238E27FC236}">
                <a16:creationId xmlns:a16="http://schemas.microsoft.com/office/drawing/2014/main" id="{A55E1BB4-F436-D17F-ABA9-3F07A0182B49}"/>
              </a:ext>
            </a:extLst>
          </p:cNvPr>
          <p:cNvPicPr>
            <a:picLocks noChangeAspect="1"/>
          </p:cNvPicPr>
          <p:nvPr/>
        </p:nvPicPr>
        <p:blipFill>
          <a:blip r:embed="rId3"/>
          <a:stretch>
            <a:fillRect/>
          </a:stretch>
        </p:blipFill>
        <p:spPr>
          <a:xfrm>
            <a:off x="632731" y="3540347"/>
            <a:ext cx="1295581" cy="276264"/>
          </a:xfrm>
          <a:prstGeom prst="rect">
            <a:avLst/>
          </a:prstGeom>
        </p:spPr>
      </p:pic>
    </p:spTree>
    <p:extLst>
      <p:ext uri="{BB962C8B-B14F-4D97-AF65-F5344CB8AC3E}">
        <p14:creationId xmlns:p14="http://schemas.microsoft.com/office/powerpoint/2010/main" val="1154649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C49B8-E710-9240-C258-BEF581EC4304}"/>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561D4971-1E3D-B811-B6D6-C3F7540A35FA}"/>
              </a:ext>
            </a:extLst>
          </p:cNvPr>
          <p:cNvSpPr>
            <a:spLocks noGrp="1"/>
          </p:cNvSpPr>
          <p:nvPr>
            <p:ph type="title"/>
          </p:nvPr>
        </p:nvSpPr>
        <p:spPr>
          <a:xfrm>
            <a:off x="1066800" y="642594"/>
            <a:ext cx="2267527" cy="1371600"/>
          </a:xfrm>
        </p:spPr>
        <p:txBody>
          <a:bodyPr>
            <a:normAutofit/>
          </a:bodyPr>
          <a:lstStyle/>
          <a:p>
            <a:r>
              <a:rPr lang="zh-TW" altLang="en-US" dirty="0"/>
              <a:t>階層</a:t>
            </a:r>
            <a:r>
              <a:rPr lang="en-US" altLang="zh-TW" dirty="0"/>
              <a:t> 2</a:t>
            </a:r>
            <a:endParaRPr lang="zh-TW" altLang="en-US" dirty="0"/>
          </a:p>
        </p:txBody>
      </p:sp>
      <p:sp>
        <p:nvSpPr>
          <p:cNvPr id="3" name="內容版面配置區 2">
            <a:extLst>
              <a:ext uri="{FF2B5EF4-FFF2-40B4-BE49-F238E27FC236}">
                <a16:creationId xmlns:a16="http://schemas.microsoft.com/office/drawing/2014/main" id="{F25A8563-9062-ED8C-C1B0-B9F7DFCADE2F}"/>
              </a:ext>
            </a:extLst>
          </p:cNvPr>
          <p:cNvSpPr>
            <a:spLocks noGrp="1"/>
          </p:cNvSpPr>
          <p:nvPr>
            <p:ph sz="half" idx="1"/>
          </p:nvPr>
        </p:nvSpPr>
        <p:spPr>
          <a:xfrm>
            <a:off x="789709" y="2561624"/>
            <a:ext cx="2867891" cy="2282183"/>
          </a:xfrm>
        </p:spPr>
        <p:txBody>
          <a:bodyPr>
            <a:noAutofit/>
          </a:bodyPr>
          <a:lstStyle/>
          <a:p>
            <a:pPr>
              <a:lnSpc>
                <a:spcPct val="200000"/>
              </a:lnSpc>
            </a:pPr>
            <a:r>
              <a:rPr lang="zh-TW" altLang="en-US" sz="2400" dirty="0"/>
              <a:t>逆向運動學計算，將角度轉換為馬達原始值。</a:t>
            </a:r>
          </a:p>
        </p:txBody>
      </p:sp>
      <p:sp>
        <p:nvSpPr>
          <p:cNvPr id="6" name="內容版面配置區 5">
            <a:extLst>
              <a:ext uri="{FF2B5EF4-FFF2-40B4-BE49-F238E27FC236}">
                <a16:creationId xmlns:a16="http://schemas.microsoft.com/office/drawing/2014/main" id="{EEDB9017-3DD6-FDC5-A613-1EAACAE1CB33}"/>
              </a:ext>
            </a:extLst>
          </p:cNvPr>
          <p:cNvSpPr>
            <a:spLocks noGrp="1"/>
          </p:cNvSpPr>
          <p:nvPr>
            <p:ph sz="half" idx="2"/>
          </p:nvPr>
        </p:nvSpPr>
        <p:spPr/>
        <p:txBody>
          <a:bodyPr/>
          <a:lstStyle/>
          <a:p>
            <a:endParaRPr lang="zh-TW" altLang="en-US"/>
          </a:p>
        </p:txBody>
      </p:sp>
      <p:pic>
        <p:nvPicPr>
          <p:cNvPr id="5" name="圖片 4">
            <a:extLst>
              <a:ext uri="{FF2B5EF4-FFF2-40B4-BE49-F238E27FC236}">
                <a16:creationId xmlns:a16="http://schemas.microsoft.com/office/drawing/2014/main" id="{95BE186C-8206-7283-E74C-83F90DDA7AE0}"/>
              </a:ext>
            </a:extLst>
          </p:cNvPr>
          <p:cNvPicPr>
            <a:picLocks noChangeAspect="1"/>
          </p:cNvPicPr>
          <p:nvPr/>
        </p:nvPicPr>
        <p:blipFill>
          <a:blip r:embed="rId2"/>
          <a:stretch>
            <a:fillRect/>
          </a:stretch>
        </p:blipFill>
        <p:spPr>
          <a:xfrm>
            <a:off x="3962400" y="1211580"/>
            <a:ext cx="7706801" cy="4982270"/>
          </a:xfrm>
          <a:prstGeom prst="rect">
            <a:avLst/>
          </a:prstGeom>
        </p:spPr>
      </p:pic>
      <p:pic>
        <p:nvPicPr>
          <p:cNvPr id="9" name="圖片 8">
            <a:extLst>
              <a:ext uri="{FF2B5EF4-FFF2-40B4-BE49-F238E27FC236}">
                <a16:creationId xmlns:a16="http://schemas.microsoft.com/office/drawing/2014/main" id="{FA68E734-47D9-CDF1-A736-798F321A3718}"/>
              </a:ext>
            </a:extLst>
          </p:cNvPr>
          <p:cNvPicPr>
            <a:picLocks noChangeAspect="1"/>
          </p:cNvPicPr>
          <p:nvPr/>
        </p:nvPicPr>
        <p:blipFill>
          <a:blip r:embed="rId3"/>
          <a:stretch>
            <a:fillRect/>
          </a:stretch>
        </p:blipFill>
        <p:spPr>
          <a:xfrm>
            <a:off x="3962400" y="935316"/>
            <a:ext cx="1295581" cy="276264"/>
          </a:xfrm>
          <a:prstGeom prst="rect">
            <a:avLst/>
          </a:prstGeom>
        </p:spPr>
      </p:pic>
    </p:spTree>
    <p:extLst>
      <p:ext uri="{BB962C8B-B14F-4D97-AF65-F5344CB8AC3E}">
        <p14:creationId xmlns:p14="http://schemas.microsoft.com/office/powerpoint/2010/main" val="24079463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3700F1-3276-B509-2A18-B426E76C6AA7}"/>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DD85AE5F-D30A-647D-9E54-2886B0909380}"/>
              </a:ext>
            </a:extLst>
          </p:cNvPr>
          <p:cNvSpPr>
            <a:spLocks noGrp="1"/>
          </p:cNvSpPr>
          <p:nvPr>
            <p:ph type="title"/>
          </p:nvPr>
        </p:nvSpPr>
        <p:spPr/>
        <p:txBody>
          <a:bodyPr/>
          <a:lstStyle/>
          <a:p>
            <a:r>
              <a:rPr lang="zh-TW" altLang="en-US" dirty="0"/>
              <a:t>階層</a:t>
            </a:r>
            <a:r>
              <a:rPr lang="en-US" altLang="zh-TW" dirty="0"/>
              <a:t> 3(Layer 3</a:t>
            </a:r>
            <a:r>
              <a:rPr lang="zh-TW" altLang="en-US" dirty="0"/>
              <a:t>實際的</a:t>
            </a:r>
            <a:r>
              <a:rPr lang="en-US" altLang="zh-TW" dirty="0"/>
              <a:t>Layer 4)</a:t>
            </a:r>
            <a:endParaRPr lang="zh-TW" altLang="en-US" dirty="0"/>
          </a:p>
        </p:txBody>
      </p:sp>
      <p:sp>
        <p:nvSpPr>
          <p:cNvPr id="3" name="內容版面配置區 2">
            <a:extLst>
              <a:ext uri="{FF2B5EF4-FFF2-40B4-BE49-F238E27FC236}">
                <a16:creationId xmlns:a16="http://schemas.microsoft.com/office/drawing/2014/main" id="{6DB40852-47F2-1908-6F7E-C433B312AC21}"/>
              </a:ext>
            </a:extLst>
          </p:cNvPr>
          <p:cNvSpPr>
            <a:spLocks noGrp="1"/>
          </p:cNvSpPr>
          <p:nvPr>
            <p:ph idx="1"/>
          </p:nvPr>
        </p:nvSpPr>
        <p:spPr>
          <a:xfrm>
            <a:off x="1066800" y="2014194"/>
            <a:ext cx="10058400" cy="4007915"/>
          </a:xfrm>
        </p:spPr>
        <p:txBody>
          <a:bodyPr>
            <a:noAutofit/>
          </a:bodyPr>
          <a:lstStyle/>
          <a:p>
            <a:pPr>
              <a:lnSpc>
                <a:spcPct val="200000"/>
              </a:lnSpc>
            </a:pPr>
            <a:r>
              <a:rPr lang="zh-TW" altLang="en-US" sz="2400" dirty="0"/>
              <a:t>硬體限位：確保馬達值在 </a:t>
            </a:r>
            <a:r>
              <a:rPr lang="en-US" altLang="zh-TW" sz="2400" dirty="0"/>
              <a:t>config </a:t>
            </a:r>
            <a:r>
              <a:rPr lang="zh-TW" altLang="en-US" sz="2400" dirty="0"/>
              <a:t>的 </a:t>
            </a:r>
            <a:r>
              <a:rPr lang="en-US" altLang="zh-TW" sz="2400" dirty="0"/>
              <a:t>min/max </a:t>
            </a:r>
            <a:r>
              <a:rPr lang="zh-TW" altLang="en-US" sz="2400" dirty="0"/>
              <a:t>範圍內</a:t>
            </a:r>
            <a:endParaRPr lang="en-US" altLang="zh-TW" sz="2400" dirty="0"/>
          </a:p>
          <a:p>
            <a:pPr>
              <a:lnSpc>
                <a:spcPct val="200000"/>
              </a:lnSpc>
            </a:pPr>
            <a:r>
              <a:rPr lang="zh-TW" altLang="en-US" sz="2400" dirty="0"/>
              <a:t>防自撞：手肘彎曲時，強制調整肩膀角度避免打到身體</a:t>
            </a:r>
            <a:endParaRPr lang="en-US" altLang="zh-TW" sz="2400" dirty="0"/>
          </a:p>
          <a:p>
            <a:pPr>
              <a:lnSpc>
                <a:spcPct val="200000"/>
              </a:lnSpc>
            </a:pPr>
            <a:r>
              <a:rPr lang="zh-TW" altLang="en-US" sz="2400" dirty="0"/>
              <a:t>重心防跌倒檢查：計算重心是否超出腳掌支撐範圍</a:t>
            </a:r>
            <a:endParaRPr lang="en-US" altLang="zh-TW" sz="2400" dirty="0"/>
          </a:p>
          <a:p>
            <a:pPr>
              <a:lnSpc>
                <a:spcPct val="200000"/>
              </a:lnSpc>
            </a:pPr>
            <a:endParaRPr lang="zh-TW" altLang="en-US" sz="2400" dirty="0"/>
          </a:p>
        </p:txBody>
      </p:sp>
    </p:spTree>
    <p:extLst>
      <p:ext uri="{BB962C8B-B14F-4D97-AF65-F5344CB8AC3E}">
        <p14:creationId xmlns:p14="http://schemas.microsoft.com/office/powerpoint/2010/main" val="14386493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B8806-917F-A377-B73B-0446FBA6C51C}"/>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312D65A5-6872-6AE2-18B1-C0F6115693AB}"/>
              </a:ext>
            </a:extLst>
          </p:cNvPr>
          <p:cNvSpPr>
            <a:spLocks noGrp="1"/>
          </p:cNvSpPr>
          <p:nvPr>
            <p:ph type="title"/>
          </p:nvPr>
        </p:nvSpPr>
        <p:spPr>
          <a:xfrm>
            <a:off x="4451928" y="2061685"/>
            <a:ext cx="2733963" cy="2365175"/>
          </a:xfrm>
        </p:spPr>
        <p:txBody>
          <a:bodyPr>
            <a:normAutofit/>
          </a:bodyPr>
          <a:lstStyle/>
          <a:p>
            <a:r>
              <a:rPr lang="zh-TW" altLang="en-US" sz="9600" dirty="0"/>
              <a:t>更改</a:t>
            </a:r>
          </a:p>
        </p:txBody>
      </p:sp>
    </p:spTree>
    <p:extLst>
      <p:ext uri="{BB962C8B-B14F-4D97-AF65-F5344CB8AC3E}">
        <p14:creationId xmlns:p14="http://schemas.microsoft.com/office/powerpoint/2010/main" val="382241368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肥皂">
  <a:themeElements>
    <a:clrScheme name="Savo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26B02"/>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6728D11B-929E-4324-91B0-4A4DA4CAC3DD}"/>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1c2eb7a32e66fb6e4260f3771546a5e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04e1f6479c48b08974ba73b5ca973489"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5D6F7AD-09FB-47AB-B353-D1D83850E3A3}">
  <ds:schemaRefs>
    <ds:schemaRef ds:uri="http://schemas.microsoft.com/sharepoint/v3/contenttype/forms"/>
  </ds:schemaRefs>
</ds:datastoreItem>
</file>

<file path=customXml/itemProps2.xml><?xml version="1.0" encoding="utf-8"?>
<ds:datastoreItem xmlns:ds="http://schemas.openxmlformats.org/officeDocument/2006/customXml" ds:itemID="{12C0DB4D-BE53-4100-8A0D-CEFB2E482820}">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4CC21C94-EC06-4610-B8F0-A456DD28CDE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薩翁花園設計</Template>
  <TotalTime>701</TotalTime>
  <Words>591</Words>
  <Application>Microsoft Office PowerPoint</Application>
  <PresentationFormat>寬螢幕</PresentationFormat>
  <Paragraphs>81</Paragraphs>
  <Slides>35</Slides>
  <Notes>1</Notes>
  <HiddenSlides>0</HiddenSlides>
  <MMClips>2</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35</vt:i4>
      </vt:variant>
    </vt:vector>
  </HeadingPairs>
  <TitlesOfParts>
    <vt:vector size="41" baseType="lpstr">
      <vt:lpstr>Microsoft JhengHei UI</vt:lpstr>
      <vt:lpstr>標楷體</vt:lpstr>
      <vt:lpstr>Arial</vt:lpstr>
      <vt:lpstr>Century Gothic</vt:lpstr>
      <vt:lpstr>Times New Roman</vt:lpstr>
      <vt:lpstr>肥皂</vt:lpstr>
      <vt:lpstr>HMPA: A neural symbolic framework based on emotion-physical representations and few-sample humanoid representations</vt:lpstr>
      <vt:lpstr>摘要</vt:lpstr>
      <vt:lpstr>PowerPoint 簡報</vt:lpstr>
      <vt:lpstr>階層 1</vt:lpstr>
      <vt:lpstr>階層 1</vt:lpstr>
      <vt:lpstr>階層 1</vt:lpstr>
      <vt:lpstr>階層 2</vt:lpstr>
      <vt:lpstr>階層 3(Layer 3實際的Layer 4)</vt:lpstr>
      <vt:lpstr>更改</vt:lpstr>
      <vt:lpstr>更改1-預備動作</vt:lpstr>
      <vt:lpstr>更改2-情感預分類層</vt:lpstr>
      <vt:lpstr>更改2-情感預分類層</vt:lpstr>
      <vt:lpstr>更改2-情感預分類層</vt:lpstr>
      <vt:lpstr>更改3-最小Jerk 曲線</vt:lpstr>
      <vt:lpstr> Reviewer's Response</vt:lpstr>
      <vt:lpstr> Reviewer 1</vt:lpstr>
      <vt:lpstr> Reviewer 1</vt:lpstr>
      <vt:lpstr> Reviewer 1</vt:lpstr>
      <vt:lpstr> Reviewer 2</vt:lpstr>
      <vt:lpstr> Reviewer 2</vt:lpstr>
      <vt:lpstr> Reviewer 2</vt:lpstr>
      <vt:lpstr> FIX</vt:lpstr>
      <vt:lpstr>需更改1-理論基礎不足</vt:lpstr>
      <vt:lpstr>需更改2-評估太弱</vt:lpstr>
      <vt:lpstr>需更改3-Baseline 不公平</vt:lpstr>
      <vt:lpstr>需更改4-Prompt 未公開</vt:lpstr>
      <vt:lpstr>需更改5-寫作品質差</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陳志中</dc:creator>
  <cp:lastModifiedBy>志中 陳</cp:lastModifiedBy>
  <cp:revision>30</cp:revision>
  <dcterms:created xsi:type="dcterms:W3CDTF">2026-03-29T06:21:03Z</dcterms:created>
  <dcterms:modified xsi:type="dcterms:W3CDTF">2026-06-28T17:58:13Z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